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9"/>
  </p:notesMasterIdLst>
  <p:sldIdLst>
    <p:sldId id="256" r:id="rId2"/>
    <p:sldId id="258" r:id="rId3"/>
    <p:sldId id="321" r:id="rId4"/>
    <p:sldId id="259" r:id="rId5"/>
    <p:sldId id="260" r:id="rId6"/>
    <p:sldId id="261" r:id="rId7"/>
    <p:sldId id="262" r:id="rId8"/>
    <p:sldId id="263" r:id="rId9"/>
    <p:sldId id="320" r:id="rId10"/>
    <p:sldId id="264" r:id="rId11"/>
    <p:sldId id="360"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361" r:id="rId33"/>
    <p:sldId id="285" r:id="rId34"/>
    <p:sldId id="286" r:id="rId35"/>
    <p:sldId id="289" r:id="rId36"/>
    <p:sldId id="287" r:id="rId37"/>
    <p:sldId id="290" r:id="rId38"/>
    <p:sldId id="288" r:id="rId39"/>
    <p:sldId id="291" r:id="rId40"/>
    <p:sldId id="292" r:id="rId41"/>
    <p:sldId id="293" r:id="rId42"/>
    <p:sldId id="294" r:id="rId43"/>
    <p:sldId id="296" r:id="rId44"/>
    <p:sldId id="297" r:id="rId45"/>
    <p:sldId id="363" r:id="rId46"/>
    <p:sldId id="298" r:id="rId47"/>
    <p:sldId id="362" r:id="rId48"/>
    <p:sldId id="300" r:id="rId49"/>
    <p:sldId id="295" r:id="rId50"/>
    <p:sldId id="316" r:id="rId51"/>
    <p:sldId id="301" r:id="rId52"/>
    <p:sldId id="322" r:id="rId53"/>
    <p:sldId id="323" r:id="rId54"/>
    <p:sldId id="324" r:id="rId55"/>
    <p:sldId id="325" r:id="rId56"/>
    <p:sldId id="326" r:id="rId57"/>
    <p:sldId id="327" r:id="rId58"/>
    <p:sldId id="328" r:id="rId59"/>
    <p:sldId id="329" r:id="rId60"/>
    <p:sldId id="330" r:id="rId61"/>
    <p:sldId id="364" r:id="rId62"/>
    <p:sldId id="335" r:id="rId63"/>
    <p:sldId id="331" r:id="rId64"/>
    <p:sldId id="332" r:id="rId65"/>
    <p:sldId id="333" r:id="rId66"/>
    <p:sldId id="314" r:id="rId67"/>
    <p:sldId id="337" r:id="rId68"/>
    <p:sldId id="338" r:id="rId69"/>
    <p:sldId id="339" r:id="rId70"/>
    <p:sldId id="340" r:id="rId71"/>
    <p:sldId id="341" r:id="rId72"/>
    <p:sldId id="342" r:id="rId73"/>
    <p:sldId id="343" r:id="rId74"/>
    <p:sldId id="345" r:id="rId75"/>
    <p:sldId id="346" r:id="rId76"/>
    <p:sldId id="336" r:id="rId77"/>
    <p:sldId id="315" r:id="rId78"/>
    <p:sldId id="347" r:id="rId79"/>
    <p:sldId id="348" r:id="rId80"/>
    <p:sldId id="349" r:id="rId81"/>
    <p:sldId id="350" r:id="rId82"/>
    <p:sldId id="351" r:id="rId83"/>
    <p:sldId id="299" r:id="rId84"/>
    <p:sldId id="352" r:id="rId85"/>
    <p:sldId id="353" r:id="rId86"/>
    <p:sldId id="354" r:id="rId87"/>
    <p:sldId id="355" r:id="rId88"/>
    <p:sldId id="356" r:id="rId89"/>
    <p:sldId id="357" r:id="rId90"/>
    <p:sldId id="317" r:id="rId91"/>
    <p:sldId id="358" r:id="rId92"/>
    <p:sldId id="318" r:id="rId93"/>
    <p:sldId id="319" r:id="rId94"/>
    <p:sldId id="302" r:id="rId95"/>
    <p:sldId id="303" r:id="rId96"/>
    <p:sldId id="304" r:id="rId97"/>
    <p:sldId id="305" r:id="rId98"/>
    <p:sldId id="306" r:id="rId99"/>
    <p:sldId id="307" r:id="rId100"/>
    <p:sldId id="308" r:id="rId101"/>
    <p:sldId id="309" r:id="rId102"/>
    <p:sldId id="310" r:id="rId103"/>
    <p:sldId id="311" r:id="rId104"/>
    <p:sldId id="312" r:id="rId105"/>
    <p:sldId id="313" r:id="rId106"/>
    <p:sldId id="344" r:id="rId107"/>
    <p:sldId id="359" r:id="rId10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5B707068-63B1-0942-A016-8B7EA7469EDC}">
          <p14:sldIdLst>
            <p14:sldId id="256"/>
          </p14:sldIdLst>
        </p14:section>
        <p14:section name="Template" id="{5DF87A87-5EB5-B846-8B72-886ECF72EFC1}">
          <p14:sldIdLst>
            <p14:sldId id="258"/>
            <p14:sldId id="321"/>
          </p14:sldIdLst>
        </p14:section>
        <p14:section name="WarmUp (daily)" id="{44988C61-7B0F-1A42-A3F7-8725D85546CD}">
          <p14:sldIdLst>
            <p14:sldId id="259"/>
            <p14:sldId id="260"/>
            <p14:sldId id="261"/>
            <p14:sldId id="262"/>
            <p14:sldId id="263"/>
            <p14:sldId id="320"/>
            <p14:sldId id="264"/>
            <p14:sldId id="360"/>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361"/>
            <p14:sldId id="285"/>
            <p14:sldId id="286"/>
            <p14:sldId id="289"/>
            <p14:sldId id="287"/>
            <p14:sldId id="290"/>
            <p14:sldId id="288"/>
            <p14:sldId id="291"/>
            <p14:sldId id="292"/>
            <p14:sldId id="293"/>
            <p14:sldId id="294"/>
          </p14:sldIdLst>
        </p14:section>
        <p14:section name="Stretching (daily)" id="{65D9C1E1-BA3B-8E42-A10F-29149CEFC640}">
          <p14:sldIdLst>
            <p14:sldId id="296"/>
            <p14:sldId id="297"/>
            <p14:sldId id="363"/>
            <p14:sldId id="298"/>
            <p14:sldId id="362"/>
            <p14:sldId id="300"/>
            <p14:sldId id="295"/>
            <p14:sldId id="316"/>
          </p14:sldIdLst>
        </p14:section>
        <p14:section name="Monday" id="{29F79BA6-06CD-3E4C-B716-65B9CDA125CF}">
          <p14:sldIdLst>
            <p14:sldId id="301"/>
            <p14:sldId id="322"/>
            <p14:sldId id="323"/>
            <p14:sldId id="324"/>
            <p14:sldId id="325"/>
            <p14:sldId id="326"/>
            <p14:sldId id="327"/>
            <p14:sldId id="328"/>
            <p14:sldId id="329"/>
            <p14:sldId id="330"/>
            <p14:sldId id="364"/>
          </p14:sldIdLst>
        </p14:section>
        <p14:section name="Wednessday" id="{ED9527FC-DB12-D24F-A7BA-6A52353C3884}">
          <p14:sldIdLst>
            <p14:sldId id="335"/>
            <p14:sldId id="331"/>
            <p14:sldId id="332"/>
            <p14:sldId id="333"/>
            <p14:sldId id="314"/>
            <p14:sldId id="337"/>
            <p14:sldId id="338"/>
            <p14:sldId id="339"/>
            <p14:sldId id="340"/>
            <p14:sldId id="341"/>
            <p14:sldId id="342"/>
            <p14:sldId id="343"/>
            <p14:sldId id="345"/>
            <p14:sldId id="346"/>
          </p14:sldIdLst>
        </p14:section>
        <p14:section name="Friday" id="{1CDC206A-0840-3A41-AD60-7DABA512BA69}">
          <p14:sldIdLst>
            <p14:sldId id="336"/>
            <p14:sldId id="315"/>
            <p14:sldId id="347"/>
            <p14:sldId id="348"/>
            <p14:sldId id="349"/>
            <p14:sldId id="350"/>
            <p14:sldId id="351"/>
            <p14:sldId id="299"/>
          </p14:sldIdLst>
        </p14:section>
        <p14:section name="Balancing Aasans" id="{76845959-35B8-0A4C-8209-330CE5F660E7}">
          <p14:sldIdLst>
            <p14:sldId id="352"/>
            <p14:sldId id="353"/>
            <p14:sldId id="354"/>
            <p14:sldId id="355"/>
            <p14:sldId id="356"/>
            <p14:sldId id="357"/>
          </p14:sldIdLst>
        </p14:section>
        <p14:section name="Legs &amp; Abs" id="{F582FDCB-119F-6143-AE9F-1061F81A9820}">
          <p14:sldIdLst>
            <p14:sldId id="317"/>
            <p14:sldId id="358"/>
            <p14:sldId id="318"/>
            <p14:sldId id="319"/>
          </p14:sldIdLst>
        </p14:section>
        <p14:section name="Cooling Off" id="{258EE181-E4CE-6B46-8229-B700D058E524}">
          <p14:sldIdLst>
            <p14:sldId id="302"/>
            <p14:sldId id="303"/>
            <p14:sldId id="304"/>
            <p14:sldId id="305"/>
            <p14:sldId id="306"/>
            <p14:sldId id="307"/>
            <p14:sldId id="308"/>
            <p14:sldId id="309"/>
            <p14:sldId id="310"/>
            <p14:sldId id="311"/>
            <p14:sldId id="312"/>
            <p14:sldId id="313"/>
          </p14:sldIdLst>
        </p14:section>
        <p14:section name="Backup" id="{3EB615AB-8B32-644D-8102-4D32856B573A}">
          <p14:sldIdLst>
            <p14:sldId id="344"/>
            <p14:sldId id="35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ghna Jain" initials="MJ" lastIdx="17" clrIdx="0">
    <p:extLst>
      <p:ext uri="{19B8F6BF-5375-455C-9EA6-DF929625EA0E}">
        <p15:presenceInfo xmlns:p15="http://schemas.microsoft.com/office/powerpoint/2012/main" userId="S::meghna.jain@nxp.com::8c9088c6-587b-446c-b648-a6a6b25b529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58"/>
    <p:restoredTop sz="96318"/>
  </p:normalViewPr>
  <p:slideViewPr>
    <p:cSldViewPr snapToGrid="0" snapToObjects="1">
      <p:cViewPr varScale="1">
        <p:scale>
          <a:sx n="142" d="100"/>
          <a:sy n="142" d="100"/>
        </p:scale>
        <p:origin x="112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viewProps" Target="view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theme" Target="theme/theme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notesMaster" Target="notesMasters/notesMaster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commentAuthors" Target="commentAuthor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presProps" Target="presProps.xml"/></Relationships>
</file>

<file path=ppt/media/image1.jpg>
</file>

<file path=ppt/media/image2.tiff>
</file>

<file path=ppt/media/image3.tiff>
</file>

<file path=ppt/media/image4.tiff>
</file>

<file path=ppt/media/image5.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023706-CDD9-B74D-AB48-75748178AF79}" type="datetimeFigureOut">
              <a:rPr lang="en-US" smtClean="0"/>
              <a:t>7/17/20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E0F3C3-8C34-4A41-AC09-7CB29BFE618B}" type="slidenum">
              <a:rPr lang="en-US" smtClean="0"/>
              <a:t>‹#›</a:t>
            </a:fld>
            <a:endParaRPr lang="en-US"/>
          </a:p>
        </p:txBody>
      </p:sp>
    </p:spTree>
    <p:extLst>
      <p:ext uri="{BB962C8B-B14F-4D97-AF65-F5344CB8AC3E}">
        <p14:creationId xmlns:p14="http://schemas.microsoft.com/office/powerpoint/2010/main" val="1640251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4FE0F3C3-8C34-4A41-AC09-7CB29BFE618B}" type="slidenum">
              <a:rPr lang="en-US" smtClean="0"/>
              <a:t>4</a:t>
            </a:fld>
            <a:endParaRPr lang="en-US"/>
          </a:p>
        </p:txBody>
      </p:sp>
    </p:spTree>
    <p:extLst>
      <p:ext uri="{BB962C8B-B14F-4D97-AF65-F5344CB8AC3E}">
        <p14:creationId xmlns:p14="http://schemas.microsoft.com/office/powerpoint/2010/main" val="236722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7/17/20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7/17/20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7/17/20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7/17/20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7/17/20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D0DFA-2B56-884C-BC6C-832AEBD5657F}"/>
              </a:ext>
            </a:extLst>
          </p:cNvPr>
          <p:cNvSpPr>
            <a:spLocks noGrp="1"/>
          </p:cNvSpPr>
          <p:nvPr>
            <p:ph type="ctrTitle"/>
          </p:nvPr>
        </p:nvSpPr>
        <p:spPr/>
        <p:txBody>
          <a:bodyPr/>
          <a:lstStyle/>
          <a:p>
            <a:r>
              <a:rPr lang="en-US" dirty="0"/>
              <a:t>YFH</a:t>
            </a:r>
          </a:p>
        </p:txBody>
      </p:sp>
      <p:sp>
        <p:nvSpPr>
          <p:cNvPr id="3" name="Subtitle 2">
            <a:extLst>
              <a:ext uri="{FF2B5EF4-FFF2-40B4-BE49-F238E27FC236}">
                <a16:creationId xmlns:a16="http://schemas.microsoft.com/office/drawing/2014/main" id="{F88E3DCB-3072-624C-A629-FD6689B3E37A}"/>
              </a:ext>
            </a:extLst>
          </p:cNvPr>
          <p:cNvSpPr>
            <a:spLocks noGrp="1"/>
          </p:cNvSpPr>
          <p:nvPr>
            <p:ph type="subTitle" idx="1"/>
          </p:nvPr>
        </p:nvSpPr>
        <p:spPr/>
        <p:txBody>
          <a:bodyPr/>
          <a:lstStyle/>
          <a:p>
            <a:r>
              <a:rPr lang="en-US" dirty="0"/>
              <a:t>YOGA FROM HOME</a:t>
            </a:r>
          </a:p>
        </p:txBody>
      </p:sp>
    </p:spTree>
    <p:extLst>
      <p:ext uri="{BB962C8B-B14F-4D97-AF65-F5344CB8AC3E}">
        <p14:creationId xmlns:p14="http://schemas.microsoft.com/office/powerpoint/2010/main" val="301500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left &amp; right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and twist body from waist. </a:t>
            </a:r>
          </a:p>
          <a:p>
            <a:pPr lvl="1"/>
            <a:r>
              <a:rPr lang="en-US" dirty="0"/>
              <a:t>Upper body towards left</a:t>
            </a:r>
          </a:p>
          <a:p>
            <a:pPr lvl="1"/>
            <a:r>
              <a:rPr lang="en-US" dirty="0"/>
              <a:t>Lower body towards right</a:t>
            </a:r>
          </a:p>
          <a:p>
            <a:r>
              <a:rPr lang="en-US" dirty="0"/>
              <a:t>Repeat while altering directions.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B1D7208B-4DE0-0F41-96A2-E9127259525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8501053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UJAINI</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Exhale completely</a:t>
            </a:r>
          </a:p>
          <a:p>
            <a:r>
              <a:rPr lang="en-US" dirty="0"/>
              <a:t>Pull out air from stomach via throat, making sound.</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6287346D-B33A-DE4B-990E-06CF2EE13401}"/>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8BDED277-0982-014A-8422-9B37296F543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5258530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Mool</a:t>
            </a:r>
            <a:r>
              <a:rPr lang="en-US" dirty="0"/>
              <a:t> band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Exhale completely</a:t>
            </a:r>
          </a:p>
          <a:p>
            <a:r>
              <a:rPr lang="en-US" dirty="0"/>
              <a:t>Touch chin on chest. </a:t>
            </a:r>
          </a:p>
          <a:p>
            <a:r>
              <a:rPr lang="en-US" dirty="0"/>
              <a:t>Abdomen pulled inside.</a:t>
            </a:r>
          </a:p>
          <a:p>
            <a:r>
              <a:rPr lang="en-US" dirty="0"/>
              <a:t>Anus pulled up.</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2" name="Content Placeholder 2">
            <a:extLst>
              <a:ext uri="{FF2B5EF4-FFF2-40B4-BE49-F238E27FC236}">
                <a16:creationId xmlns:a16="http://schemas.microsoft.com/office/drawing/2014/main" id="{059AB2DB-260E-E449-B9D1-BED66AB40F4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1" name="TextBox 10">
            <a:extLst>
              <a:ext uri="{FF2B5EF4-FFF2-40B4-BE49-F238E27FC236}">
                <a16:creationId xmlns:a16="http://schemas.microsoft.com/office/drawing/2014/main" id="{1B918C3F-297D-2943-8205-A64ACAE1B904}"/>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55714081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bhrami</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Inhale completely</a:t>
            </a:r>
          </a:p>
          <a:p>
            <a:r>
              <a:rPr lang="en-US" dirty="0"/>
              <a:t>Close ears with thumb, and eyes with four fingers. </a:t>
            </a:r>
          </a:p>
          <a:p>
            <a:r>
              <a:rPr lang="en-US" dirty="0"/>
              <a:t>Making a humming sound as a </a:t>
            </a:r>
            <a:r>
              <a:rPr lang="en-US" dirty="0" err="1"/>
              <a:t>bhawara</a:t>
            </a:r>
            <a:endParaRPr lang="en-US" dirty="0"/>
          </a:p>
          <a:p>
            <a:r>
              <a:rPr lang="en-US" dirty="0"/>
              <a:t>Do this till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DA329E00-DABF-894E-B981-F91BF8D3123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CD156414-4FBE-304F-B562-386566CDC515}"/>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57516503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Gayatri mantra </a:t>
            </a:r>
            <a:r>
              <a:rPr lang="en-US" dirty="0" err="1"/>
              <a:t>jaap</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 eyes closed, hands in </a:t>
            </a:r>
            <a:r>
              <a:rPr lang="en-US" dirty="0" err="1"/>
              <a:t>namestey</a:t>
            </a:r>
            <a:r>
              <a:rPr lang="en-US" dirty="0"/>
              <a:t> position</a:t>
            </a:r>
          </a:p>
          <a:p>
            <a:r>
              <a:rPr lang="en-US" dirty="0"/>
              <a:t>Recite Gayatri Mantra – 3 times.</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6F2B6478-3771-244C-9EC6-D1E6FA46F82C}"/>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1C4EB0B0-10D7-BE4C-8857-0772CF2543A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94551980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Shanti </a:t>
            </a:r>
            <a:r>
              <a:rPr lang="en-US" dirty="0" err="1"/>
              <a:t>paath</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 eyes closed, hands in </a:t>
            </a:r>
            <a:r>
              <a:rPr lang="en-US" dirty="0" err="1"/>
              <a:t>namestey</a:t>
            </a:r>
            <a:r>
              <a:rPr lang="en-US" dirty="0"/>
              <a:t> position</a:t>
            </a:r>
          </a:p>
          <a:p>
            <a:pPr lvl="1"/>
            <a:r>
              <a:rPr lang="en-US" dirty="0" err="1"/>
              <a:t>Sarve</a:t>
            </a:r>
            <a:r>
              <a:rPr lang="en-US" dirty="0"/>
              <a:t> </a:t>
            </a:r>
            <a:r>
              <a:rPr lang="en-US" dirty="0" err="1"/>
              <a:t>Bhavantu</a:t>
            </a:r>
            <a:r>
              <a:rPr lang="en-US" dirty="0"/>
              <a:t> </a:t>
            </a:r>
            <a:r>
              <a:rPr lang="en-US" dirty="0" err="1"/>
              <a:t>Sukhina</a:t>
            </a:r>
            <a:r>
              <a:rPr lang="en-US" dirty="0"/>
              <a:t>,</a:t>
            </a:r>
          </a:p>
          <a:p>
            <a:pPr lvl="1"/>
            <a:r>
              <a:rPr lang="en-US" dirty="0" err="1"/>
              <a:t>Sarve</a:t>
            </a:r>
            <a:r>
              <a:rPr lang="en-US" dirty="0"/>
              <a:t> </a:t>
            </a:r>
            <a:r>
              <a:rPr lang="en-US" dirty="0" err="1"/>
              <a:t>santu</a:t>
            </a:r>
            <a:r>
              <a:rPr lang="en-US" dirty="0"/>
              <a:t> </a:t>
            </a:r>
            <a:r>
              <a:rPr lang="en-US" dirty="0" err="1"/>
              <a:t>niramaya</a:t>
            </a:r>
            <a:r>
              <a:rPr lang="en-US" dirty="0"/>
              <a:t>,</a:t>
            </a:r>
          </a:p>
          <a:p>
            <a:pPr lvl="1"/>
            <a:r>
              <a:rPr lang="en-US" dirty="0" err="1"/>
              <a:t>Sarve</a:t>
            </a:r>
            <a:r>
              <a:rPr lang="en-US" dirty="0"/>
              <a:t> </a:t>
            </a:r>
            <a:r>
              <a:rPr lang="en-US" dirty="0" err="1"/>
              <a:t>bhadrani</a:t>
            </a:r>
            <a:r>
              <a:rPr lang="en-US" dirty="0"/>
              <a:t> </a:t>
            </a:r>
            <a:r>
              <a:rPr lang="en-US" dirty="0" err="1"/>
              <a:t>pachayantu</a:t>
            </a:r>
            <a:r>
              <a:rPr lang="en-US" dirty="0"/>
              <a:t>,</a:t>
            </a:r>
          </a:p>
          <a:p>
            <a:pPr lvl="1"/>
            <a:r>
              <a:rPr lang="en-US" dirty="0" err="1"/>
              <a:t>Maa</a:t>
            </a:r>
            <a:r>
              <a:rPr lang="en-US" dirty="0"/>
              <a:t> </a:t>
            </a:r>
            <a:r>
              <a:rPr lang="en-US" dirty="0" err="1"/>
              <a:t>kasth</a:t>
            </a:r>
            <a:r>
              <a:rPr lang="en-US" dirty="0"/>
              <a:t> </a:t>
            </a:r>
            <a:r>
              <a:rPr lang="en-US" dirty="0" err="1"/>
              <a:t>dukh</a:t>
            </a:r>
            <a:r>
              <a:rPr lang="en-US" dirty="0"/>
              <a:t> </a:t>
            </a:r>
            <a:r>
              <a:rPr lang="en-US" dirty="0" err="1"/>
              <a:t>bhawre</a:t>
            </a:r>
            <a:r>
              <a:rPr lang="en-US" dirty="0"/>
              <a:t>.</a:t>
            </a:r>
          </a:p>
          <a:p>
            <a:pPr lvl="1"/>
            <a:r>
              <a:rPr lang="en-US" dirty="0"/>
              <a:t>Om shanti…Om Shanti hi…Om Shanti hi…</a:t>
            </a:r>
            <a:r>
              <a:rPr lang="en-US" dirty="0" err="1"/>
              <a:t>Ommmm</a:t>
            </a:r>
            <a:r>
              <a:rPr lang="en-US" dirty="0"/>
              <a:t>…</a:t>
            </a:r>
          </a:p>
          <a:p>
            <a:r>
              <a:rPr lang="en-US" dirty="0"/>
              <a:t>Sit in meditation position as much as you like.</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1" name="Content Placeholder 2">
            <a:extLst>
              <a:ext uri="{FF2B5EF4-FFF2-40B4-BE49-F238E27FC236}">
                <a16:creationId xmlns:a16="http://schemas.microsoft.com/office/drawing/2014/main" id="{06BDDBD0-8A1A-224F-B4A1-75EAA610C1EF}"/>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F384D796-6C53-574C-9C17-734A0C0F881F}"/>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63753973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Jai </a:t>
            </a:r>
            <a:r>
              <a:rPr lang="en-US" dirty="0" err="1"/>
              <a:t>siya</a:t>
            </a:r>
            <a:r>
              <a:rPr lang="en-US" dirty="0"/>
              <a:t> ram</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End of session.</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1" name="Content Placeholder 2">
            <a:extLst>
              <a:ext uri="{FF2B5EF4-FFF2-40B4-BE49-F238E27FC236}">
                <a16:creationId xmlns:a16="http://schemas.microsoft.com/office/drawing/2014/main" id="{9021FCD4-3D27-624E-B7DB-473ABBF49854}"/>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9F0C7E67-5B94-034C-AB29-1E719307111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6654350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1A0361-4EF4-3646-8248-C4AA29F5CDCE}"/>
              </a:ext>
            </a:extLst>
          </p:cNvPr>
          <p:cNvPicPr>
            <a:picLocks noChangeAspect="1"/>
          </p:cNvPicPr>
          <p:nvPr/>
        </p:nvPicPr>
        <p:blipFill>
          <a:blip r:embed="rId2"/>
          <a:stretch>
            <a:fillRect/>
          </a:stretch>
        </p:blipFill>
        <p:spPr>
          <a:xfrm>
            <a:off x="383837" y="1841365"/>
            <a:ext cx="5295900" cy="3467100"/>
          </a:xfrm>
          <a:prstGeom prst="rect">
            <a:avLst/>
          </a:prstGeom>
        </p:spPr>
      </p:pic>
    </p:spTree>
    <p:extLst>
      <p:ext uri="{BB962C8B-B14F-4D97-AF65-F5344CB8AC3E}">
        <p14:creationId xmlns:p14="http://schemas.microsoft.com/office/powerpoint/2010/main" val="15266782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3D221B-1454-AE44-B442-9147A4344490}"/>
              </a:ext>
            </a:extLst>
          </p:cNvPr>
          <p:cNvSpPr txBox="1"/>
          <p:nvPr/>
        </p:nvSpPr>
        <p:spPr>
          <a:xfrm>
            <a:off x="1196411" y="1982624"/>
            <a:ext cx="3724289" cy="369332"/>
          </a:xfrm>
          <a:prstGeom prst="rect">
            <a:avLst/>
          </a:prstGeom>
          <a:noFill/>
        </p:spPr>
        <p:txBody>
          <a:bodyPr wrap="none" rtlCol="0">
            <a:spAutoFit/>
          </a:bodyPr>
          <a:lstStyle/>
          <a:p>
            <a:r>
              <a:rPr lang="en-US" dirty="0"/>
              <a:t>Lifting whole body on two arms </a:t>
            </a:r>
            <a:r>
              <a:rPr lang="en-US" dirty="0" err="1"/>
              <a:t>aasan</a:t>
            </a:r>
            <a:endParaRPr lang="en-US" dirty="0"/>
          </a:p>
        </p:txBody>
      </p:sp>
      <p:sp>
        <p:nvSpPr>
          <p:cNvPr id="6" name="TextBox 5">
            <a:extLst>
              <a:ext uri="{FF2B5EF4-FFF2-40B4-BE49-F238E27FC236}">
                <a16:creationId xmlns:a16="http://schemas.microsoft.com/office/drawing/2014/main" id="{A852BF54-A969-3E44-A5FA-F18246AE02F1}"/>
              </a:ext>
            </a:extLst>
          </p:cNvPr>
          <p:cNvSpPr txBox="1"/>
          <p:nvPr/>
        </p:nvSpPr>
        <p:spPr>
          <a:xfrm>
            <a:off x="1340265" y="2459764"/>
            <a:ext cx="2935804" cy="369332"/>
          </a:xfrm>
          <a:prstGeom prst="rect">
            <a:avLst/>
          </a:prstGeom>
          <a:noFill/>
        </p:spPr>
        <p:txBody>
          <a:bodyPr wrap="none" rtlCol="0">
            <a:spAutoFit/>
          </a:bodyPr>
          <a:lstStyle/>
          <a:p>
            <a:r>
              <a:rPr lang="en-US" dirty="0"/>
              <a:t>Mayur </a:t>
            </a:r>
            <a:r>
              <a:rPr lang="en-US" dirty="0" err="1"/>
              <a:t>aasahan</a:t>
            </a:r>
            <a:r>
              <a:rPr lang="en-US" dirty="0"/>
              <a:t> to be included</a:t>
            </a:r>
          </a:p>
        </p:txBody>
      </p:sp>
      <p:pic>
        <p:nvPicPr>
          <p:cNvPr id="7" name="Picture 6">
            <a:extLst>
              <a:ext uri="{FF2B5EF4-FFF2-40B4-BE49-F238E27FC236}">
                <a16:creationId xmlns:a16="http://schemas.microsoft.com/office/drawing/2014/main" id="{730B53E5-130E-1741-BDE8-AF8DECC3D92E}"/>
              </a:ext>
            </a:extLst>
          </p:cNvPr>
          <p:cNvPicPr>
            <a:picLocks noChangeAspect="1"/>
          </p:cNvPicPr>
          <p:nvPr/>
        </p:nvPicPr>
        <p:blipFill>
          <a:blip r:embed="rId2"/>
          <a:stretch>
            <a:fillRect/>
          </a:stretch>
        </p:blipFill>
        <p:spPr>
          <a:xfrm>
            <a:off x="1347667" y="3094187"/>
            <a:ext cx="1460500" cy="1320800"/>
          </a:xfrm>
          <a:prstGeom prst="rect">
            <a:avLst/>
          </a:prstGeom>
        </p:spPr>
      </p:pic>
    </p:spTree>
    <p:extLst>
      <p:ext uri="{BB962C8B-B14F-4D97-AF65-F5344CB8AC3E}">
        <p14:creationId xmlns:p14="http://schemas.microsoft.com/office/powerpoint/2010/main" val="3599621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and arm extend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alternate positions 1 &amp; 2</a:t>
            </a:r>
          </a:p>
          <a:p>
            <a:pPr lvl="1"/>
            <a:r>
              <a:rPr lang="en-US" dirty="0"/>
              <a:t>Position 1 : Arms &amp; Legs close to body</a:t>
            </a:r>
          </a:p>
          <a:p>
            <a:pPr lvl="1"/>
            <a:r>
              <a:rPr lang="en-US" dirty="0"/>
              <a:t>Position 2 : Arm &amp; Legs away from each other.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70000" lnSpcReduction="2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*28 (7 times in each direction)</a:t>
            </a:r>
          </a:p>
        </p:txBody>
      </p:sp>
      <p:sp>
        <p:nvSpPr>
          <p:cNvPr id="11" name="TextBox 10">
            <a:extLst>
              <a:ext uri="{FF2B5EF4-FFF2-40B4-BE49-F238E27FC236}">
                <a16:creationId xmlns:a16="http://schemas.microsoft.com/office/drawing/2014/main" id="{B1D7208B-4DE0-0F41-96A2-E9127259525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766848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Cross elbow-knee touch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and try to touch cross elbow and thigh. </a:t>
            </a:r>
            <a:r>
              <a:rPr lang="en-US" dirty="0" err="1"/>
              <a:t>Ie</a:t>
            </a:r>
            <a:r>
              <a:rPr lang="en-US" dirty="0"/>
              <a:t>. Left Elbow with Right Knee</a:t>
            </a:r>
          </a:p>
          <a:p>
            <a:r>
              <a:rPr lang="en-US" dirty="0"/>
              <a:t>Repeat vice-versa.</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11" name="TextBox 10">
            <a:extLst>
              <a:ext uri="{FF2B5EF4-FFF2-40B4-BE49-F238E27FC236}">
                <a16:creationId xmlns:a16="http://schemas.microsoft.com/office/drawing/2014/main" id="{7381038C-8C67-6541-B90A-7402CC2FB4B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965308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Feet raise and touch hands in air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Raise one feet in air as high as you can and try to touch it with the corresponding hand.</a:t>
            </a:r>
          </a:p>
          <a:p>
            <a:r>
              <a:rPr lang="en-US" dirty="0"/>
              <a:t>Do this alternatively for both legs. </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11" name="TextBox 10">
            <a:extLst>
              <a:ext uri="{FF2B5EF4-FFF2-40B4-BE49-F238E27FC236}">
                <a16:creationId xmlns:a16="http://schemas.microsoft.com/office/drawing/2014/main" id="{B8497E18-A95A-1C40-AB4C-8474BDEED76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741424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relax</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Legs inverted ‘V’ shape.</a:t>
            </a:r>
          </a:p>
          <a:p>
            <a:r>
              <a:rPr lang="en-US" dirty="0"/>
              <a:t>Bow forward from waist, with arms moving freely cross-wise.</a:t>
            </a:r>
          </a:p>
          <a:p>
            <a:r>
              <a:rPr lang="en-US" dirty="0"/>
              <a:t>Breathe normally.</a:t>
            </a:r>
          </a:p>
          <a:p>
            <a:r>
              <a:rPr lang="en-US" dirty="0"/>
              <a:t>Feel the stretch.</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secs</a:t>
            </a:r>
          </a:p>
        </p:txBody>
      </p:sp>
      <p:sp>
        <p:nvSpPr>
          <p:cNvPr id="11" name="TextBox 10">
            <a:extLst>
              <a:ext uri="{FF2B5EF4-FFF2-40B4-BE49-F238E27FC236}">
                <a16:creationId xmlns:a16="http://schemas.microsoft.com/office/drawing/2014/main" id="{0BE49F61-9D54-AD4C-81F2-B4D74F53CEC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028769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Both arms in front parallel to ground.</a:t>
            </a:r>
          </a:p>
          <a:p>
            <a:r>
              <a:rPr lang="en-US" dirty="0"/>
              <a:t>Perform sit-ups with Back straight.</a:t>
            </a:r>
          </a:p>
          <a:p>
            <a:r>
              <a:rPr lang="en-US" dirty="0"/>
              <a:t>Try not to bend forward above waist.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A85B82F0-0425-8A44-9E4D-F12CEEF6D7A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134256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on side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Extend legs (not too far) in inverted ‘V’ shape. Arms extended straight on sides and parallel to ground.</a:t>
            </a:r>
          </a:p>
          <a:p>
            <a:r>
              <a:rPr lang="en-US" dirty="0"/>
              <a:t>Perform sit-ups with Back straight.</a:t>
            </a:r>
          </a:p>
          <a:p>
            <a:r>
              <a:rPr lang="en-US" dirty="0"/>
              <a:t>Try not to bend forward above waist.</a:t>
            </a:r>
          </a:p>
          <a:p>
            <a:r>
              <a:rPr lang="en-US" dirty="0"/>
              <a:t>Bend / Sit till thighs and lower legs make 90 degree.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8C2F0539-45ED-EF4A-80D3-0FC346144A5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041205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Front / rear leg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one leg forward and one leg rear.</a:t>
            </a:r>
          </a:p>
          <a:p>
            <a:r>
              <a:rPr lang="en-US" dirty="0"/>
              <a:t>Arms extended to the side.</a:t>
            </a:r>
          </a:p>
          <a:p>
            <a:r>
              <a:rPr lang="en-US" dirty="0"/>
              <a:t>Sit on the front leg till it makes 90deg angle with thighs, and try to touch rear leg knee onto ground.</a:t>
            </a:r>
          </a:p>
          <a:p>
            <a:r>
              <a:rPr lang="en-US" dirty="0"/>
              <a:t>Do similar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leg)</a:t>
            </a:r>
          </a:p>
        </p:txBody>
      </p:sp>
      <p:sp>
        <p:nvSpPr>
          <p:cNvPr id="11" name="TextBox 10">
            <a:extLst>
              <a:ext uri="{FF2B5EF4-FFF2-40B4-BE49-F238E27FC236}">
                <a16:creationId xmlns:a16="http://schemas.microsoft.com/office/drawing/2014/main" id="{FB092083-60C8-E340-9D36-2D5AAE2B5CD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856517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Cross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Arms extended in air in front. Parallel to ground.</a:t>
            </a:r>
          </a:p>
          <a:p>
            <a:r>
              <a:rPr lang="en-US" dirty="0"/>
              <a:t>Sit sideways on the left leg as far as possible.</a:t>
            </a:r>
          </a:p>
          <a:p>
            <a:r>
              <a:rPr lang="en-US" dirty="0"/>
              <a:t>Do this alternatively with both legs.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leg)</a:t>
            </a:r>
          </a:p>
        </p:txBody>
      </p:sp>
      <p:sp>
        <p:nvSpPr>
          <p:cNvPr id="11" name="TextBox 10">
            <a:extLst>
              <a:ext uri="{FF2B5EF4-FFF2-40B4-BE49-F238E27FC236}">
                <a16:creationId xmlns:a16="http://schemas.microsoft.com/office/drawing/2014/main" id="{918E97A6-FEBF-254B-882E-933A2773C27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1981714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Sideways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Arms extended in air in front. Parallel to ground.</a:t>
            </a:r>
          </a:p>
          <a:p>
            <a:r>
              <a:rPr lang="en-US" dirty="0"/>
              <a:t>Bend on one side with arms in a straight line. And try to touch your feet with hands of lower arm.</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13D1E889-3F1F-EB4B-AE04-D1942CC2FF5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836153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Exercise Name - TEMPLATE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Section Name – </a:t>
            </a:r>
            <a:r>
              <a:rPr lang="en-US" dirty="0" err="1"/>
              <a:t>WarmUp</a:t>
            </a:r>
            <a:r>
              <a:rPr lang="en-US" dirty="0"/>
              <a:t> / Monday /  Wed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Iterations</a:t>
            </a:r>
          </a:p>
        </p:txBody>
      </p:sp>
      <p:sp>
        <p:nvSpPr>
          <p:cNvPr id="10" name="TextBox 9">
            <a:extLst>
              <a:ext uri="{FF2B5EF4-FFF2-40B4-BE49-F238E27FC236}">
                <a16:creationId xmlns:a16="http://schemas.microsoft.com/office/drawing/2014/main" id="{7E0F1F8F-1A18-B344-B248-86B4333ABFE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663421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Folded Sideways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Fold one arm (as if lifting a weight) and then Bend on other side. </a:t>
            </a:r>
          </a:p>
          <a:p>
            <a:r>
              <a:rPr lang="en-US" dirty="0"/>
              <a:t>And try to touch your feet with hands of lower arm.</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EEB72D08-B8D1-D54C-BDBB-EDD4B636B30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8710669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on waist -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Keep one arm on waist and then Bend on the same side, with other arm raised. </a:t>
            </a:r>
          </a:p>
          <a:p>
            <a:r>
              <a:rPr lang="en-US" dirty="0"/>
              <a:t>Try to stretch to other side as much as possible.</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461FC66E-90B9-CB4A-AED9-64E0ABF93F65}"/>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5888734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Standing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Keep both arms in air (sideways), parallel to ground.</a:t>
            </a:r>
          </a:p>
          <a:p>
            <a:r>
              <a:rPr lang="en-US" dirty="0"/>
              <a:t>Twist sideways (left &amp; right) from waist, keeping arms (sideways) in straight line.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9C30853B-FD0B-F44C-B394-B9CF8548ABB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7995193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a:t>
            </a:r>
            <a:r>
              <a:rPr lang="en-US" dirty="0" err="1"/>
              <a:t>BENDing</a:t>
            </a:r>
            <a:r>
              <a:rPr lang="en-US" dirty="0"/>
              <a:t> forward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Keep both arms in air , parallel to ground.</a:t>
            </a:r>
          </a:p>
          <a:p>
            <a:r>
              <a:rPr lang="en-US" dirty="0"/>
              <a:t>Bend forward and touch feet with opposite hands, and eyes looking at hand in air. </a:t>
            </a:r>
          </a:p>
          <a:p>
            <a:r>
              <a:rPr lang="en-US" dirty="0"/>
              <a:t>Exhale while looking up at hand, and inhale while alternating to other side.</a:t>
            </a:r>
          </a:p>
          <a:p>
            <a:r>
              <a:rPr lang="en-US" dirty="0"/>
              <a:t>Do this alternatively.</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*32 (16 each side)</a:t>
            </a:r>
          </a:p>
        </p:txBody>
      </p:sp>
      <p:sp>
        <p:nvSpPr>
          <p:cNvPr id="11" name="TextBox 10">
            <a:extLst>
              <a:ext uri="{FF2B5EF4-FFF2-40B4-BE49-F238E27FC236}">
                <a16:creationId xmlns:a16="http://schemas.microsoft.com/office/drawing/2014/main" id="{B132EA1B-D20C-5949-9C8A-E6BDBB779B8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74118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rounds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hands on waist.</a:t>
            </a:r>
          </a:p>
          <a:p>
            <a:r>
              <a:rPr lang="en-US" dirty="0"/>
              <a:t>Move your waist in clockwise motion and then in anti-clockwise motion.</a:t>
            </a:r>
          </a:p>
          <a:p>
            <a:r>
              <a:rPr lang="en-US" dirty="0"/>
              <a:t>Make sure only waist moves. Knees should not move and should be straight.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211904A4-5B9E-0642-BF63-E24682DE8695}"/>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391241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Touch the feet bends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in air perpendicular to ground.</a:t>
            </a:r>
          </a:p>
          <a:p>
            <a:r>
              <a:rPr lang="en-US" dirty="0"/>
              <a:t>Bend forward from waist to touch the feet.</a:t>
            </a:r>
          </a:p>
          <a:p>
            <a:r>
              <a:rPr lang="en-US" dirty="0"/>
              <a:t>Exhale when bending forward, Inhale with reverting back to starting position.</a:t>
            </a:r>
          </a:p>
          <a:p>
            <a:r>
              <a:rPr lang="en-US" dirty="0"/>
              <a:t>Do not bend knees while bending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2E8648FC-F324-D844-B546-90BCA1B6C87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1027681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Fist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in front, parallel to ground.</a:t>
            </a:r>
          </a:p>
          <a:p>
            <a:r>
              <a:rPr lang="en-US" dirty="0"/>
              <a:t>Make a fist, and  rotate via wrists in clockwise and then anti-clockwise motions.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2D34E36F-8DE9-6940-BD7E-09046646B61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96511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a:t>
            </a:r>
            <a:r>
              <a:rPr lang="en-US" dirty="0" err="1"/>
              <a:t>TWist</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in front, parallel to ground.</a:t>
            </a:r>
          </a:p>
          <a:p>
            <a:r>
              <a:rPr lang="en-US" dirty="0"/>
              <a:t>Twist both arms together, alternatively between clockwise and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A0538CE7-9149-BE40-B350-454057AEA564}"/>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7841736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Biceps pull  -- Front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in front, parallel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1" name="TextBox 10">
            <a:extLst>
              <a:ext uri="{FF2B5EF4-FFF2-40B4-BE49-F238E27FC236}">
                <a16:creationId xmlns:a16="http://schemas.microsoft.com/office/drawing/2014/main" id="{6203746A-9E31-234D-BF32-EF232A785474}"/>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5875656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sideways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on the sides, parallel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1" name="TextBox 10">
            <a:extLst>
              <a:ext uri="{FF2B5EF4-FFF2-40B4-BE49-F238E27FC236}">
                <a16:creationId xmlns:a16="http://schemas.microsoft.com/office/drawing/2014/main" id="{3328EB50-BDB4-A44D-B364-1AD4CAB5BDD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52781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General instructions / Disclaimer</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8" y="2022556"/>
            <a:ext cx="9603275" cy="3443790"/>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Do NOT overdo any exercise beyond what your body allows.  Always listen to your body.</a:t>
            </a:r>
          </a:p>
          <a:p>
            <a:r>
              <a:rPr lang="en-US" dirty="0"/>
              <a:t>Never perform these exercises / </a:t>
            </a:r>
            <a:r>
              <a:rPr lang="en-US" dirty="0" err="1"/>
              <a:t>aasans</a:t>
            </a:r>
            <a:r>
              <a:rPr lang="en-US" dirty="0"/>
              <a:t> with full stomach. </a:t>
            </a:r>
          </a:p>
          <a:p>
            <a:r>
              <a:rPr lang="en-US" dirty="0"/>
              <a:t>Drink little quantity of water(as and when feel like) while sitting down on a chair or on mat, drink from a cup sip by sip. Do not drink a lot of water altogether.</a:t>
            </a:r>
          </a:p>
          <a:p>
            <a:r>
              <a:rPr lang="en-US" dirty="0"/>
              <a:t>Drinking water helps to release toxins from body in form of sweat, and even helps with muscle pain that happen post workouts.</a:t>
            </a:r>
          </a:p>
          <a:p>
            <a:r>
              <a:rPr lang="en-US" dirty="0"/>
              <a:t>During workout, if you are dizzy or feel like vomiting, take some rest. This happens initially when you have less stamina. Slowly increase the iterations of exercises (again as your body allows)</a:t>
            </a:r>
          </a:p>
          <a:p>
            <a:r>
              <a:rPr lang="en-US" dirty="0"/>
              <a:t>Last but not least, if you are suffering from any chronic ailment, do consult your physician before performing any </a:t>
            </a:r>
            <a:r>
              <a:rPr lang="en-US" dirty="0" err="1"/>
              <a:t>assanas</a:t>
            </a:r>
            <a:r>
              <a:rPr lang="en-US" dirty="0"/>
              <a:t> or exercise that leads to uncomfortable state.</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Section Name – </a:t>
            </a:r>
            <a:r>
              <a:rPr lang="en-US" dirty="0" err="1"/>
              <a:t>WarmUp</a:t>
            </a:r>
            <a:r>
              <a:rPr lang="en-US" dirty="0"/>
              <a:t> / Monday /  Wed / Friday</a:t>
            </a:r>
          </a:p>
        </p:txBody>
      </p:sp>
      <p:sp>
        <p:nvSpPr>
          <p:cNvPr id="10" name="TextBox 9">
            <a:extLst>
              <a:ext uri="{FF2B5EF4-FFF2-40B4-BE49-F238E27FC236}">
                <a16:creationId xmlns:a16="http://schemas.microsoft.com/office/drawing/2014/main" id="{7E0F1F8F-1A18-B344-B248-86B4333ABFE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8890441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above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above your head, perpendicular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1" name="TextBox 10">
            <a:extLst>
              <a:ext uri="{FF2B5EF4-FFF2-40B4-BE49-F238E27FC236}">
                <a16:creationId xmlns:a16="http://schemas.microsoft.com/office/drawing/2014/main" id="{81BE6A58-956B-0C4B-B986-F09D8F87802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0943639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Shoulder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Rotate both shoulders first in clockwise and then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2C0C0256-38F8-DE46-865E-F9CB1358223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9211247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ARMS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Rotate both Arms first in clockwise and then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2C0C0256-38F8-DE46-865E-F9CB1358223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1345677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Folded arm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Fold your arms such that your hand’s fingers touch shoulders. </a:t>
            </a:r>
          </a:p>
          <a:p>
            <a:r>
              <a:rPr lang="en-US" dirty="0"/>
              <a:t>Rotate both arms in first clockwise and then anticlockwise motion.</a:t>
            </a:r>
          </a:p>
          <a:p>
            <a:r>
              <a:rPr lang="en-US" dirty="0"/>
              <a:t>Try to touch elbows of each arm while rotating.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1B757E74-B645-D14A-B185-68F365541A45}"/>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9623157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Air claps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Now lift both arms in the air and clap, and then return to starting position.</a:t>
            </a:r>
          </a:p>
          <a:p>
            <a:r>
              <a:rPr lang="en-US" dirty="0"/>
              <a:t>Clap with palms inverted. (upper side of the palm).</a:t>
            </a:r>
          </a:p>
          <a:p>
            <a:r>
              <a:rPr lang="en-US" dirty="0"/>
              <a:t>Repeat iterations.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978AB746-446E-5F43-A406-9FE079A6455D}"/>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38402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Extended arm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Arms in extended position, parallel to ground.</a:t>
            </a:r>
          </a:p>
          <a:p>
            <a:r>
              <a:rPr lang="en-US" dirty="0"/>
              <a:t>Rotate them slowly in clockwise and anticlockwise motions.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0386C709-3A37-9940-AD9F-DE8E5F71EE9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301012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Front and back claps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Arms in front and parallel to ground.</a:t>
            </a:r>
          </a:p>
          <a:p>
            <a:r>
              <a:rPr lang="en-US" dirty="0"/>
              <a:t>Keeping back (spine) straight, take both arms at the back and try to clap.</a:t>
            </a:r>
          </a:p>
          <a:p>
            <a:r>
              <a:rPr lang="en-US" dirty="0"/>
              <a:t>The higher the clap towards upper spine, the better results.</a:t>
            </a:r>
          </a:p>
          <a:p>
            <a:r>
              <a:rPr lang="en-US" dirty="0"/>
              <a:t>While bringing back to starting position , clap in the front.</a:t>
            </a:r>
          </a:p>
          <a:p>
            <a:r>
              <a:rPr lang="en-US" dirty="0"/>
              <a:t>Repeat iterations.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244F47A8-2482-6648-9617-CF21856432D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6916362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skeleton arm sideways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Lift shoulders so that arms are parallel to ground and elbows bent downwards.</a:t>
            </a:r>
          </a:p>
          <a:p>
            <a:r>
              <a:rPr lang="en-US" dirty="0"/>
              <a:t>Contract arm inwards (towards chest) and outwards (parallel to ground)</a:t>
            </a:r>
          </a:p>
          <a:p>
            <a:r>
              <a:rPr lang="en-US" dirty="0"/>
              <a:t>Good for biceps and triceps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1DA32DDD-579B-5F4D-9031-D8BE9F989F6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8834232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pushups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Do pushups as per capacity.</a:t>
            </a:r>
          </a:p>
          <a:p>
            <a:r>
              <a:rPr lang="en-US" dirty="0"/>
              <a:t>Keep back straight and do not lump from waist.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(or as desired)</a:t>
            </a:r>
          </a:p>
        </p:txBody>
      </p:sp>
      <p:sp>
        <p:nvSpPr>
          <p:cNvPr id="11" name="TextBox 10">
            <a:extLst>
              <a:ext uri="{FF2B5EF4-FFF2-40B4-BE49-F238E27FC236}">
                <a16:creationId xmlns:a16="http://schemas.microsoft.com/office/drawing/2014/main" id="{738D01E4-FFC7-8B48-B5F4-4388EE83833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847298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shoulder relaxing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an inverted “V” with legs.</a:t>
            </a:r>
          </a:p>
          <a:p>
            <a:r>
              <a:rPr lang="en-US" dirty="0"/>
              <a:t>Raise both arms above head , and twist to one side.</a:t>
            </a:r>
          </a:p>
          <a:p>
            <a:r>
              <a:rPr lang="en-US" dirty="0"/>
              <a:t>Twist to other side, with arm swinging from one side to other.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CE0F3F98-9EBB-2540-A117-1F679F5532A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14205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p:txBody>
          <a:bodyPr/>
          <a:lstStyle/>
          <a:p>
            <a:r>
              <a:rPr lang="en-US" dirty="0"/>
              <a:t>Skipping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Use a skipping rope</a:t>
            </a:r>
          </a:p>
          <a:p>
            <a:r>
              <a:rPr lang="en-US" dirty="0"/>
              <a:t>Or</a:t>
            </a:r>
          </a:p>
          <a:p>
            <a:r>
              <a:rPr lang="en-US" dirty="0"/>
              <a:t>Just imagine a rope in hand and jump on toes as per individual’s capacity.</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err="1"/>
              <a:t>WarmUp</a:t>
            </a:r>
            <a:endParaRPr lang="en-US" dirty="0"/>
          </a:p>
        </p:txBody>
      </p:sp>
      <p:sp>
        <p:nvSpPr>
          <p:cNvPr id="9" name="Title 1">
            <a:extLst>
              <a:ext uri="{FF2B5EF4-FFF2-40B4-BE49-F238E27FC236}">
                <a16:creationId xmlns:a16="http://schemas.microsoft.com/office/drawing/2014/main" id="{98F5E954-8A19-E548-B792-441405C4288D}"/>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*100</a:t>
            </a:r>
          </a:p>
        </p:txBody>
      </p:sp>
      <p:sp>
        <p:nvSpPr>
          <p:cNvPr id="11" name="TextBox 10">
            <a:extLst>
              <a:ext uri="{FF2B5EF4-FFF2-40B4-BE49-F238E27FC236}">
                <a16:creationId xmlns:a16="http://schemas.microsoft.com/office/drawing/2014/main" id="{F4A50885-C8A1-5240-992D-4C52374D095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0636226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NECK</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Move Neck in following motions : </a:t>
            </a:r>
          </a:p>
          <a:p>
            <a:pPr lvl="1"/>
            <a:r>
              <a:rPr lang="en-US" dirty="0"/>
              <a:t>Up – Down (8-8)</a:t>
            </a:r>
          </a:p>
          <a:p>
            <a:pPr lvl="1"/>
            <a:r>
              <a:rPr lang="en-US" dirty="0"/>
              <a:t>Left – Right (8-8)</a:t>
            </a:r>
          </a:p>
          <a:p>
            <a:pPr lvl="1"/>
            <a:r>
              <a:rPr lang="en-US" dirty="0"/>
              <a:t>Side ear touch shoulders (8-8)</a:t>
            </a:r>
          </a:p>
          <a:p>
            <a:pPr lvl="1"/>
            <a:r>
              <a:rPr lang="en-US" dirty="0"/>
              <a:t>Circle Clockwise (8)</a:t>
            </a:r>
          </a:p>
          <a:p>
            <a:pPr lvl="1"/>
            <a:r>
              <a:rPr lang="en-US" dirty="0"/>
              <a:t>Circle Anti-clockwise (8)</a:t>
            </a:r>
          </a:p>
          <a:p>
            <a:r>
              <a:rPr lang="en-US" dirty="0"/>
              <a:t>In case you feel dizzy after this exercise, rub your nape (back-side of neck) 5-6 times. That may soothe you.</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5E8043C4-6551-334A-8251-A96A6E5C466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1029343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Eyes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Move Eyes in following motions : </a:t>
            </a:r>
          </a:p>
          <a:p>
            <a:pPr lvl="1"/>
            <a:r>
              <a:rPr lang="en-US" dirty="0"/>
              <a:t>Up – Down (8-8)</a:t>
            </a:r>
          </a:p>
          <a:p>
            <a:pPr lvl="1"/>
            <a:r>
              <a:rPr lang="en-US" dirty="0"/>
              <a:t>Left – Right (8-8)</a:t>
            </a:r>
          </a:p>
          <a:p>
            <a:pPr lvl="1"/>
            <a:r>
              <a:rPr lang="en-US" dirty="0"/>
              <a:t>Diagonal (Upper Left – Lower Right)</a:t>
            </a:r>
          </a:p>
          <a:p>
            <a:pPr lvl="1"/>
            <a:r>
              <a:rPr lang="en-US" dirty="0"/>
              <a:t>Diagonal (Upper Right – Lower Left)</a:t>
            </a:r>
          </a:p>
          <a:p>
            <a:pPr lvl="1"/>
            <a:r>
              <a:rPr lang="en-US" dirty="0"/>
              <a:t>Circle Clockwise – 360 deg (8)</a:t>
            </a:r>
          </a:p>
          <a:p>
            <a:pPr lvl="1"/>
            <a:r>
              <a:rPr lang="en-US" dirty="0"/>
              <a:t>Circle Anti-clockwise – 360 deg (8)</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CFFAD0FE-EF57-E04F-AB78-BD2BE64F0CF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199032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Blinking Eyes &amp; Mouth RINSE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Fill mouth with air or water.</a:t>
            </a:r>
          </a:p>
          <a:p>
            <a:r>
              <a:rPr lang="en-US" dirty="0"/>
              <a:t>Blink eyes continuously while performing a Mouth Rinse (movement of jaws up-down) simultaneously.</a:t>
            </a:r>
          </a:p>
          <a:p>
            <a:r>
              <a:rPr lang="en-US" dirty="0"/>
              <a:t>You can perform this exercise with mouth full of water.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*30</a:t>
            </a:r>
          </a:p>
        </p:txBody>
      </p:sp>
      <p:sp>
        <p:nvSpPr>
          <p:cNvPr id="11" name="TextBox 10">
            <a:extLst>
              <a:ext uri="{FF2B5EF4-FFF2-40B4-BE49-F238E27FC236}">
                <a16:creationId xmlns:a16="http://schemas.microsoft.com/office/drawing/2014/main" id="{AC892960-CC4A-1C4A-A293-4C80A193F15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9990543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TAAD ASANA</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Arms stretched up (as high as you can)</a:t>
            </a:r>
          </a:p>
          <a:p>
            <a:r>
              <a:rPr lang="en-US" dirty="0"/>
              <a:t>Inhale</a:t>
            </a:r>
          </a:p>
          <a:p>
            <a:r>
              <a:rPr lang="en-US" dirty="0"/>
              <a:t>Pull full body up on toes</a:t>
            </a:r>
          </a:p>
          <a:p>
            <a:r>
              <a:rPr lang="en-US" dirty="0"/>
              <a:t>Hold this position without breathing as much as possible.</a:t>
            </a:r>
          </a:p>
          <a:p>
            <a:r>
              <a:rPr lang="en-US" dirty="0"/>
              <a:t>Exhale while bringing your hands down.</a:t>
            </a:r>
          </a:p>
          <a:p>
            <a:r>
              <a:rPr lang="en-US" dirty="0"/>
              <a:t>Repeat 3 times.</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1" name="TextBox 10">
            <a:extLst>
              <a:ext uri="{FF2B5EF4-FFF2-40B4-BE49-F238E27FC236}">
                <a16:creationId xmlns:a16="http://schemas.microsoft.com/office/drawing/2014/main" id="{BD0596ED-15CB-E646-886E-89B80830C043}"/>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7660004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 stretching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Raise Right arm up &amp; Inhale</a:t>
            </a:r>
          </a:p>
          <a:p>
            <a:r>
              <a:rPr lang="en-US" dirty="0"/>
              <a:t>While exhaling, bend to left side. Right arm should be parallel to ground. And left hand trying to reach ankle of left leg.</a:t>
            </a:r>
          </a:p>
          <a:p>
            <a:r>
              <a:rPr lang="en-US" dirty="0"/>
              <a:t>Hold this position without breathing as much as possible.</a:t>
            </a:r>
          </a:p>
          <a:p>
            <a:r>
              <a:rPr lang="en-US" dirty="0"/>
              <a:t>Inhale and come to starting position.</a:t>
            </a:r>
          </a:p>
          <a:p>
            <a:r>
              <a:rPr lang="en-US" dirty="0"/>
              <a:t>Repeat with left hand side.</a:t>
            </a:r>
          </a:p>
          <a:p>
            <a:r>
              <a:rPr lang="en-US" dirty="0"/>
              <a:t>Perform 3 sets.</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1" name="TextBox 10">
            <a:extLst>
              <a:ext uri="{FF2B5EF4-FFF2-40B4-BE49-F238E27FC236}">
                <a16:creationId xmlns:a16="http://schemas.microsoft.com/office/drawing/2014/main" id="{88E8D2D8-448B-1146-9F23-2A76B6DE5A0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125930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Bend and cross feet touch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1" name="TextBox 10">
            <a:extLst>
              <a:ext uri="{FF2B5EF4-FFF2-40B4-BE49-F238E27FC236}">
                <a16:creationId xmlns:a16="http://schemas.microsoft.com/office/drawing/2014/main" id="{88E8D2D8-448B-1146-9F23-2A76B6DE5A0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
        <p:nvSpPr>
          <p:cNvPr id="12" name="Content Placeholder 2">
            <a:extLst>
              <a:ext uri="{FF2B5EF4-FFF2-40B4-BE49-F238E27FC236}">
                <a16:creationId xmlns:a16="http://schemas.microsoft.com/office/drawing/2014/main" id="{2DB44E0B-D7E7-2C43-BB63-DD27A6CE8D59}"/>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Legs make inverted “V” sideways </a:t>
            </a:r>
          </a:p>
          <a:p>
            <a:r>
              <a:rPr lang="en-US" dirty="0"/>
              <a:t>While arms parallel to ground,  and while exhaling, bend forward. </a:t>
            </a:r>
          </a:p>
          <a:p>
            <a:r>
              <a:rPr lang="en-US" dirty="0"/>
              <a:t>Try to touch left feet with your right hand. Look at the left hand which is in the air.</a:t>
            </a:r>
          </a:p>
          <a:p>
            <a:r>
              <a:rPr lang="en-US" dirty="0"/>
              <a:t>Hold this position without breathing as much as possible.</a:t>
            </a:r>
          </a:p>
          <a:p>
            <a:r>
              <a:rPr lang="en-US" dirty="0"/>
              <a:t>While Inhaling and come to starting position.</a:t>
            </a:r>
          </a:p>
          <a:p>
            <a:r>
              <a:rPr lang="en-US" dirty="0"/>
              <a:t>Repeat for other side.</a:t>
            </a:r>
          </a:p>
          <a:p>
            <a:r>
              <a:rPr lang="en-US" dirty="0"/>
              <a:t>In case you feel dizziness reduce the amount you stay in hold position. </a:t>
            </a:r>
          </a:p>
          <a:p>
            <a:pPr marL="0" indent="0">
              <a:buNone/>
            </a:pPr>
            <a:endParaRPr lang="en-US" dirty="0"/>
          </a:p>
        </p:txBody>
      </p:sp>
    </p:spTree>
    <p:extLst>
      <p:ext uri="{BB962C8B-B14F-4D97-AF65-F5344CB8AC3E}">
        <p14:creationId xmlns:p14="http://schemas.microsoft.com/office/powerpoint/2010/main" val="395647834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 twist and feet touch</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Legs make inverted “V” sideways ,  Arms up (fingers of both hands locked into each-other)</a:t>
            </a:r>
          </a:p>
          <a:p>
            <a:r>
              <a:rPr lang="en-US" dirty="0"/>
              <a:t>Inhale fully,  and while exhaling, twist to one side and bend forward. </a:t>
            </a:r>
          </a:p>
          <a:p>
            <a:r>
              <a:rPr lang="en-US" dirty="0"/>
              <a:t>Try to touch feet of side you bend to.</a:t>
            </a:r>
          </a:p>
          <a:p>
            <a:r>
              <a:rPr lang="en-US" dirty="0"/>
              <a:t>Hold this position without breathing as much as possible.</a:t>
            </a:r>
          </a:p>
          <a:p>
            <a:r>
              <a:rPr lang="en-US" dirty="0"/>
              <a:t>While Inhaling and come to starting position.</a:t>
            </a:r>
          </a:p>
          <a:p>
            <a:r>
              <a:rPr lang="en-US" dirty="0"/>
              <a:t>Repeat for other side.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2" name="TextBox 11">
            <a:extLst>
              <a:ext uri="{FF2B5EF4-FFF2-40B4-BE49-F238E27FC236}">
                <a16:creationId xmlns:a16="http://schemas.microsoft.com/office/drawing/2014/main" id="{ACB15923-49A8-1E43-9531-B904055F5A2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724542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TAAD ASANA SIDE BENDING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Inhale while arms stretched up (as high as you can)</a:t>
            </a:r>
          </a:p>
          <a:p>
            <a:r>
              <a:rPr lang="en-US" dirty="0"/>
              <a:t>Feet on ground (toes not up)</a:t>
            </a:r>
          </a:p>
          <a:p>
            <a:r>
              <a:rPr lang="en-US" dirty="0"/>
              <a:t>Bend towards left side as much as possible.</a:t>
            </a:r>
          </a:p>
          <a:p>
            <a:r>
              <a:rPr lang="en-US" dirty="0"/>
              <a:t>While Exhaling come to center.</a:t>
            </a:r>
          </a:p>
          <a:p>
            <a:r>
              <a:rPr lang="en-US" dirty="0"/>
              <a:t>Inhale again while arms still stretched up, and bend to right side as much as possible. </a:t>
            </a:r>
          </a:p>
          <a:p>
            <a:r>
              <a:rPr lang="en-US" dirty="0"/>
              <a:t>Exhale while returning to center and hands down.</a:t>
            </a:r>
          </a:p>
          <a:p>
            <a:r>
              <a:rPr lang="en-US" dirty="0"/>
              <a:t>Repeat 3 times.</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1" name="TextBox 10">
            <a:extLst>
              <a:ext uri="{FF2B5EF4-FFF2-40B4-BE49-F238E27FC236}">
                <a16:creationId xmlns:a16="http://schemas.microsoft.com/office/drawing/2014/main" id="{BD0596ED-15CB-E646-886E-89B80830C043}"/>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9087555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Surya-namaskar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4030926"/>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Follow steps in images</a:t>
            </a:r>
          </a:p>
          <a:p>
            <a:r>
              <a:rPr lang="en-US" sz="1400" dirty="0"/>
              <a:t>Perform each iteration beginning with the mantra mentioned below : </a:t>
            </a:r>
          </a:p>
          <a:p>
            <a:pPr lvl="1"/>
            <a:r>
              <a:rPr lang="en-US" sz="1200" dirty="0"/>
              <a:t>Om </a:t>
            </a:r>
            <a:r>
              <a:rPr lang="en-US" sz="1200" dirty="0" err="1"/>
              <a:t>Suryaye</a:t>
            </a:r>
            <a:r>
              <a:rPr lang="en-US" sz="1200" dirty="0"/>
              <a:t> </a:t>
            </a:r>
            <a:r>
              <a:rPr lang="en-US" sz="1200" dirty="0" err="1"/>
              <a:t>Namah</a:t>
            </a:r>
            <a:r>
              <a:rPr lang="en-US" sz="1200" dirty="0"/>
              <a:t>…</a:t>
            </a:r>
          </a:p>
          <a:p>
            <a:pPr lvl="1"/>
            <a:r>
              <a:rPr lang="en-US" sz="1200" dirty="0"/>
              <a:t>Om </a:t>
            </a:r>
            <a:r>
              <a:rPr lang="en-US" sz="1200" dirty="0" err="1"/>
              <a:t>Mitraye</a:t>
            </a:r>
            <a:r>
              <a:rPr lang="en-US" sz="1200" dirty="0"/>
              <a:t> </a:t>
            </a:r>
            <a:r>
              <a:rPr lang="en-US" sz="1200" dirty="0" err="1"/>
              <a:t>Namah</a:t>
            </a:r>
            <a:r>
              <a:rPr lang="en-US" sz="1200" dirty="0"/>
              <a:t>…</a:t>
            </a:r>
          </a:p>
          <a:p>
            <a:pPr lvl="1"/>
            <a:r>
              <a:rPr lang="en-US" sz="1200" dirty="0"/>
              <a:t>Om </a:t>
            </a:r>
            <a:r>
              <a:rPr lang="en-US" sz="1200" dirty="0" err="1"/>
              <a:t>Ravaye</a:t>
            </a:r>
            <a:r>
              <a:rPr lang="en-US" sz="1200" dirty="0"/>
              <a:t> </a:t>
            </a:r>
            <a:r>
              <a:rPr lang="en-US" sz="1200" dirty="0" err="1"/>
              <a:t>Namah</a:t>
            </a:r>
            <a:r>
              <a:rPr lang="en-US" sz="1200" dirty="0"/>
              <a:t>….</a:t>
            </a:r>
          </a:p>
          <a:p>
            <a:pPr lvl="1"/>
            <a:r>
              <a:rPr lang="en-US" sz="1200" dirty="0"/>
              <a:t>Om </a:t>
            </a:r>
            <a:r>
              <a:rPr lang="en-US" sz="1200" dirty="0" err="1"/>
              <a:t>Bhaskaraya</a:t>
            </a:r>
            <a:r>
              <a:rPr lang="en-US" sz="1200" dirty="0"/>
              <a:t> </a:t>
            </a:r>
            <a:r>
              <a:rPr lang="en-US" sz="1200" dirty="0" err="1"/>
              <a:t>Namah</a:t>
            </a:r>
            <a:r>
              <a:rPr lang="en-US" sz="1200" dirty="0"/>
              <a:t>…</a:t>
            </a:r>
          </a:p>
          <a:p>
            <a:pPr lvl="1"/>
            <a:r>
              <a:rPr lang="en-US" sz="1200" dirty="0"/>
              <a:t>Om </a:t>
            </a:r>
            <a:r>
              <a:rPr lang="en-US" sz="1200" dirty="0" err="1"/>
              <a:t>Aadityay</a:t>
            </a:r>
            <a:r>
              <a:rPr lang="en-US" sz="1200" dirty="0"/>
              <a:t> </a:t>
            </a:r>
            <a:r>
              <a:rPr lang="en-US" sz="1200" dirty="0" err="1"/>
              <a:t>Namah</a:t>
            </a:r>
            <a:r>
              <a:rPr lang="en-US" sz="1200" dirty="0"/>
              <a:t>….</a:t>
            </a:r>
          </a:p>
          <a:p>
            <a:pPr lvl="1"/>
            <a:r>
              <a:rPr lang="en-US" sz="1200" dirty="0"/>
              <a:t>Om </a:t>
            </a:r>
            <a:r>
              <a:rPr lang="en-US" sz="1200" dirty="0" err="1"/>
              <a:t>bhanve</a:t>
            </a:r>
            <a:r>
              <a:rPr lang="en-US" sz="1200" dirty="0"/>
              <a:t> </a:t>
            </a:r>
            <a:r>
              <a:rPr lang="en-US" sz="1200" dirty="0" err="1"/>
              <a:t>Namah</a:t>
            </a:r>
            <a:r>
              <a:rPr lang="en-US" sz="1200" dirty="0"/>
              <a:t>….</a:t>
            </a:r>
          </a:p>
          <a:p>
            <a:pPr lvl="1"/>
            <a:r>
              <a:rPr lang="en-US" sz="1200" dirty="0"/>
              <a:t>Om </a:t>
            </a:r>
            <a:r>
              <a:rPr lang="en-US" sz="1200" dirty="0" err="1"/>
              <a:t>Arikaye</a:t>
            </a:r>
            <a:r>
              <a:rPr lang="en-US" sz="1200" dirty="0"/>
              <a:t> </a:t>
            </a:r>
            <a:r>
              <a:rPr lang="en-US" sz="1200" dirty="0" err="1"/>
              <a:t>Namah</a:t>
            </a:r>
            <a:r>
              <a:rPr lang="en-US" sz="1200" dirty="0"/>
              <a:t>….</a:t>
            </a:r>
          </a:p>
          <a:p>
            <a:pPr lvl="1"/>
            <a:r>
              <a:rPr lang="en-US" sz="1200" dirty="0"/>
              <a:t>Om </a:t>
            </a:r>
            <a:r>
              <a:rPr lang="en-US" sz="1200" dirty="0" err="1"/>
              <a:t>Khagaye</a:t>
            </a:r>
            <a:r>
              <a:rPr lang="en-US" sz="1200" dirty="0"/>
              <a:t> </a:t>
            </a:r>
            <a:r>
              <a:rPr lang="en-US" sz="1200" dirty="0" err="1"/>
              <a:t>Namah</a:t>
            </a:r>
            <a:r>
              <a:rPr lang="en-US" sz="1200" dirty="0"/>
              <a:t>….</a:t>
            </a:r>
          </a:p>
          <a:p>
            <a:pPr lvl="1"/>
            <a:r>
              <a:rPr lang="en-US" sz="1200" dirty="0"/>
              <a:t>Om </a:t>
            </a:r>
            <a:r>
              <a:rPr lang="en-US" sz="1200" dirty="0" err="1"/>
              <a:t>Pushne</a:t>
            </a:r>
            <a:r>
              <a:rPr lang="en-US" sz="1200" dirty="0"/>
              <a:t> </a:t>
            </a:r>
            <a:r>
              <a:rPr lang="en-US" sz="1200" dirty="0" err="1"/>
              <a:t>Namah</a:t>
            </a:r>
            <a:r>
              <a:rPr lang="en-US" sz="1200" dirty="0"/>
              <a:t>….</a:t>
            </a:r>
          </a:p>
          <a:p>
            <a:pPr lvl="1"/>
            <a:r>
              <a:rPr lang="en-US" sz="1200" dirty="0"/>
              <a:t>Om </a:t>
            </a:r>
            <a:r>
              <a:rPr lang="en-US" sz="1200" dirty="0" err="1"/>
              <a:t>Savitre</a:t>
            </a:r>
            <a:r>
              <a:rPr lang="en-US" sz="1200" dirty="0"/>
              <a:t> </a:t>
            </a:r>
            <a:r>
              <a:rPr lang="en-US" sz="1200" dirty="0" err="1"/>
              <a:t>Namah</a:t>
            </a:r>
            <a:r>
              <a:rPr lang="en-US" sz="1200" dirty="0"/>
              <a:t>….</a:t>
            </a:r>
          </a:p>
          <a:p>
            <a:pPr lvl="1"/>
            <a:r>
              <a:rPr lang="en-US" sz="1200" dirty="0"/>
              <a:t>Om Hiranya </a:t>
            </a:r>
            <a:r>
              <a:rPr lang="en-US" sz="1200" dirty="0" err="1"/>
              <a:t>Garbhaya</a:t>
            </a:r>
            <a:r>
              <a:rPr lang="en-US" sz="1200" dirty="0"/>
              <a:t> </a:t>
            </a:r>
            <a:r>
              <a:rPr lang="en-US" sz="1200" dirty="0" err="1"/>
              <a:t>Namah</a:t>
            </a:r>
            <a:r>
              <a:rPr lang="en-US" sz="1200" dirty="0"/>
              <a:t>…</a:t>
            </a:r>
          </a:p>
          <a:p>
            <a:pPr lvl="1"/>
            <a:r>
              <a:rPr lang="en-US" sz="1200" dirty="0"/>
              <a:t>Om </a:t>
            </a:r>
            <a:r>
              <a:rPr lang="en-US" sz="1200" dirty="0" err="1"/>
              <a:t>Maariche</a:t>
            </a:r>
            <a:r>
              <a:rPr lang="en-US" sz="1200" dirty="0"/>
              <a:t> </a:t>
            </a:r>
            <a:r>
              <a:rPr lang="en-US" sz="1200" dirty="0" err="1"/>
              <a:t>Namah</a:t>
            </a:r>
            <a:r>
              <a:rPr lang="en-US" sz="1200" dirty="0"/>
              <a:t>….</a:t>
            </a:r>
          </a:p>
          <a:p>
            <a:pPr lvl="1"/>
            <a:r>
              <a:rPr lang="en-US" sz="1200" dirty="0"/>
              <a:t>Om Shri </a:t>
            </a:r>
            <a:r>
              <a:rPr lang="en-US" sz="1200" dirty="0" err="1"/>
              <a:t>Savitre</a:t>
            </a:r>
            <a:r>
              <a:rPr lang="en-US" sz="1200" dirty="0"/>
              <a:t> </a:t>
            </a:r>
            <a:r>
              <a:rPr lang="en-US" sz="1200" dirty="0" err="1"/>
              <a:t>SuryaNarayana</a:t>
            </a:r>
            <a:r>
              <a:rPr lang="en-US" sz="1200" dirty="0"/>
              <a:t> </a:t>
            </a:r>
            <a:r>
              <a:rPr lang="en-US" sz="1200" dirty="0" err="1"/>
              <a:t>Namah</a:t>
            </a:r>
            <a:r>
              <a:rPr lang="en-US" sz="1200"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*13</a:t>
            </a:r>
          </a:p>
        </p:txBody>
      </p:sp>
      <p:sp>
        <p:nvSpPr>
          <p:cNvPr id="11" name="TextBox 10">
            <a:extLst>
              <a:ext uri="{FF2B5EF4-FFF2-40B4-BE49-F238E27FC236}">
                <a16:creationId xmlns:a16="http://schemas.microsoft.com/office/drawing/2014/main" id="{C2B45D9E-EEC9-8847-927F-2CBF8E7D3E5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4490283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Agnisar kriya</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Bend forward,</a:t>
            </a:r>
          </a:p>
          <a:p>
            <a:r>
              <a:rPr lang="en-US" dirty="0"/>
              <a:t>Exhale and hold breath</a:t>
            </a:r>
          </a:p>
          <a:p>
            <a:r>
              <a:rPr lang="en-US" dirty="0"/>
              <a:t>Move stomach up-down without breathing</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(3 sets)</a:t>
            </a:r>
          </a:p>
        </p:txBody>
      </p:sp>
      <p:sp>
        <p:nvSpPr>
          <p:cNvPr id="11" name="TextBox 10">
            <a:extLst>
              <a:ext uri="{FF2B5EF4-FFF2-40B4-BE49-F238E27FC236}">
                <a16:creationId xmlns:a16="http://schemas.microsoft.com/office/drawing/2014/main" id="{49E230DA-2658-C449-99F0-ED7C77F96D1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013417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Thigh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Keep both hands parallel to ground and at stomach level.</a:t>
            </a:r>
          </a:p>
          <a:p>
            <a:r>
              <a:rPr lang="en-US" dirty="0"/>
              <a:t>Jump with alternative thighs in the air</a:t>
            </a:r>
          </a:p>
          <a:p>
            <a:r>
              <a:rPr lang="en-US" dirty="0"/>
              <a:t>Try to raise thighs (alternatively) that they touch your hands. </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B2A0B8C5-5DAC-334F-86EA-41805A3AE73D}"/>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899279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Relax for some time – 5mins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8" name="TextBox 7">
            <a:extLst>
              <a:ext uri="{FF2B5EF4-FFF2-40B4-BE49-F238E27FC236}">
                <a16:creationId xmlns:a16="http://schemas.microsoft.com/office/drawing/2014/main" id="{18AE4B9C-777D-E847-89B0-E833025B671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7093270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Monday Asanas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6" name="TextBox 5">
            <a:extLst>
              <a:ext uri="{FF2B5EF4-FFF2-40B4-BE49-F238E27FC236}">
                <a16:creationId xmlns:a16="http://schemas.microsoft.com/office/drawing/2014/main" id="{E9503FCF-B978-E54A-9936-AA25D94EEDC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
        <p:nvSpPr>
          <p:cNvPr id="3" name="TextBox 2">
            <a:extLst>
              <a:ext uri="{FF2B5EF4-FFF2-40B4-BE49-F238E27FC236}">
                <a16:creationId xmlns:a16="http://schemas.microsoft.com/office/drawing/2014/main" id="{53765511-CDCF-1146-8545-226BFEBBA28D}"/>
              </a:ext>
            </a:extLst>
          </p:cNvPr>
          <p:cNvSpPr txBox="1"/>
          <p:nvPr/>
        </p:nvSpPr>
        <p:spPr>
          <a:xfrm>
            <a:off x="1451579" y="2144772"/>
            <a:ext cx="7319888" cy="369332"/>
          </a:xfrm>
          <a:prstGeom prst="rect">
            <a:avLst/>
          </a:prstGeom>
          <a:noFill/>
        </p:spPr>
        <p:txBody>
          <a:bodyPr wrap="square" rtlCol="0">
            <a:spAutoFit/>
          </a:bodyPr>
          <a:lstStyle/>
          <a:p>
            <a:r>
              <a:rPr lang="en-US" dirty="0"/>
              <a:t>Following Asanas mostly focus on Stomach ailments.</a:t>
            </a:r>
          </a:p>
        </p:txBody>
      </p:sp>
    </p:spTree>
    <p:extLst>
      <p:ext uri="{BB962C8B-B14F-4D97-AF65-F5344CB8AC3E}">
        <p14:creationId xmlns:p14="http://schemas.microsoft.com/office/powerpoint/2010/main" val="12772666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Sushupt</a:t>
            </a:r>
            <a:r>
              <a:rPr lang="en-US" dirty="0"/>
              <a:t>  </a:t>
            </a:r>
            <a:r>
              <a:rPr lang="en-US" dirty="0" err="1"/>
              <a:t>Vajr</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in </a:t>
            </a:r>
            <a:r>
              <a:rPr lang="en-US" dirty="0" err="1"/>
              <a:t>Vajr</a:t>
            </a:r>
            <a:r>
              <a:rPr lang="en-US" dirty="0"/>
              <a:t> position</a:t>
            </a:r>
          </a:p>
          <a:p>
            <a:r>
              <a:rPr lang="en-US" dirty="0"/>
              <a:t>And slowly lay down on back</a:t>
            </a:r>
          </a:p>
          <a:p>
            <a:r>
              <a:rPr lang="en-US" dirty="0"/>
              <a:t>Try that both legs are close to each and try to make your knees touch the ground</a:t>
            </a:r>
          </a:p>
          <a:p>
            <a:r>
              <a:rPr lang="en-US" dirty="0"/>
              <a:t>Hold this position for amount of time you can.</a:t>
            </a:r>
          </a:p>
          <a:p>
            <a:r>
              <a:rPr lang="en-US" dirty="0"/>
              <a:t>Return to start position, wait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AECCF230-AE5B-6B4C-93F3-6414BA3479ED}"/>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810051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mandook</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in </a:t>
            </a:r>
            <a:r>
              <a:rPr lang="en-US" dirty="0" err="1"/>
              <a:t>Vajr</a:t>
            </a:r>
            <a:r>
              <a:rPr lang="en-US" dirty="0"/>
              <a:t> position</a:t>
            </a:r>
          </a:p>
          <a:p>
            <a:r>
              <a:rPr lang="en-US" dirty="0"/>
              <a:t>Make fists with both hands.</a:t>
            </a:r>
          </a:p>
          <a:p>
            <a:r>
              <a:rPr lang="en-US" dirty="0"/>
              <a:t>With fists of both hand adjacent to navel, pressing inwards.</a:t>
            </a:r>
          </a:p>
          <a:p>
            <a:r>
              <a:rPr lang="en-US" dirty="0"/>
              <a:t>Exhale completely, and bend forward.</a:t>
            </a:r>
          </a:p>
          <a:p>
            <a:r>
              <a:rPr lang="en-US" dirty="0"/>
              <a:t>Hold your stance, till you feel like inhaling again.</a:t>
            </a:r>
          </a:p>
          <a:p>
            <a:r>
              <a:rPr lang="en-US" dirty="0"/>
              <a:t>Return to start position while inhaling, wait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118CB604-CCDC-BF4B-B523-21FC40BEDAF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4854902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Ardh</a:t>
            </a:r>
            <a:r>
              <a:rPr lang="en-US" dirty="0"/>
              <a:t> </a:t>
            </a:r>
            <a:r>
              <a:rPr lang="en-US" dirty="0" err="1"/>
              <a:t>masendra</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one leg crossing other leg and one arm pressing the opposite leg to touch ankle. Face should be looking back (towards the opposite leg side), i.e. if right hand pressing left leg and touching left ankle, face should turn back towards left side.</a:t>
            </a:r>
          </a:p>
          <a:p>
            <a:r>
              <a:rPr lang="en-US" dirty="0"/>
              <a:t>Arm should press the knee with elbow to touch ankle of the opposite leg.</a:t>
            </a:r>
          </a:p>
          <a:p>
            <a:r>
              <a:rPr lang="en-US" dirty="0"/>
              <a:t>Hold the position for some time.</a:t>
            </a:r>
          </a:p>
          <a:p>
            <a:r>
              <a:rPr lang="en-US" dirty="0"/>
              <a:t>Try with Arm inside the loop created by leg also, to touch other arm’s hand.</a:t>
            </a:r>
          </a:p>
          <a:p>
            <a:r>
              <a:rPr lang="en-US" dirty="0"/>
              <a:t>Then try with other side.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28526D68-AC84-2D40-A701-D1F2AA84A34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9201575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Gau</a:t>
            </a:r>
            <a:r>
              <a:rPr lang="en-US" dirty="0"/>
              <a:t> </a:t>
            </a:r>
            <a:r>
              <a:rPr lang="en-US" dirty="0" err="1"/>
              <a:t>mukh</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one leg on other and same arm raised and try to catch hold of other hand at the back, inhale and exhale 20 times rigorously.</a:t>
            </a:r>
          </a:p>
          <a:p>
            <a:r>
              <a:rPr lang="en-US" dirty="0"/>
              <a:t>Change to other leg and repeat.</a:t>
            </a:r>
          </a:p>
          <a:p>
            <a:endParaRPr lang="en-US" dirty="0"/>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11" name="TextBox 10">
            <a:extLst>
              <a:ext uri="{FF2B5EF4-FFF2-40B4-BE49-F238E27FC236}">
                <a16:creationId xmlns:a16="http://schemas.microsoft.com/office/drawing/2014/main" id="{4A286272-332E-F247-9BAE-BD28B761DD03}"/>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42263481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Pashchim</a:t>
            </a:r>
            <a:r>
              <a:rPr lang="en-US" dirty="0"/>
              <a:t> </a:t>
            </a:r>
            <a:r>
              <a:rPr lang="en-US" dirty="0" err="1"/>
              <a:t>uttang</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90 deg  between legs and upper body, legs straight on ground.</a:t>
            </a:r>
          </a:p>
          <a:p>
            <a:r>
              <a:rPr lang="en-US" dirty="0"/>
              <a:t>Raise both arms in air, and while exhaling, bend </a:t>
            </a:r>
            <a:r>
              <a:rPr lang="en-US" dirty="0" err="1"/>
              <a:t>formward</a:t>
            </a:r>
            <a:r>
              <a:rPr lang="en-US" dirty="0"/>
              <a:t> to touch feet with hands.</a:t>
            </a:r>
          </a:p>
          <a:p>
            <a:r>
              <a:rPr lang="en-US" dirty="0"/>
              <a:t>Hold the stance till you feel like inhaling again.</a:t>
            </a:r>
          </a:p>
          <a:p>
            <a:r>
              <a:rPr lang="en-US" dirty="0"/>
              <a:t>Return to starting position, relax and repeat.</a:t>
            </a:r>
          </a:p>
          <a:p>
            <a:endParaRPr lang="en-US" dirty="0"/>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F08B835B-6C6B-1041-8842-25ACF35A9F9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103145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Setu</a:t>
            </a:r>
            <a:r>
              <a:rPr lang="en-US" dirty="0"/>
              <a:t> </a:t>
            </a:r>
            <a:r>
              <a:rPr lang="en-US" dirty="0" err="1"/>
              <a:t>aasan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 , with legs bent.</a:t>
            </a:r>
          </a:p>
          <a:p>
            <a:r>
              <a:rPr lang="en-US" dirty="0"/>
              <a:t>Lift your pelvic region, while </a:t>
            </a:r>
            <a:r>
              <a:rPr lang="en-US" dirty="0" err="1"/>
              <a:t>feets</a:t>
            </a:r>
            <a:r>
              <a:rPr lang="en-US" dirty="0"/>
              <a:t> on ground (form a inclined plank from knees to neck)</a:t>
            </a:r>
          </a:p>
          <a:p>
            <a:r>
              <a:rPr lang="en-US" dirty="0"/>
              <a:t>Hold the stance and then return to starting position.</a:t>
            </a:r>
          </a:p>
          <a:p>
            <a:r>
              <a:rPr lang="en-US" dirty="0"/>
              <a:t>Return to starting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D141984C-9409-4D4A-87A1-6C5AC6C4941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377991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Setu</a:t>
            </a:r>
            <a:r>
              <a:rPr lang="en-US" dirty="0"/>
              <a:t> </a:t>
            </a:r>
            <a:r>
              <a:rPr lang="en-US" dirty="0" err="1"/>
              <a:t>aasan</a:t>
            </a:r>
            <a:r>
              <a:rPr lang="en-US" dirty="0"/>
              <a:t> - I1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 , with legs bent. </a:t>
            </a:r>
          </a:p>
          <a:p>
            <a:r>
              <a:rPr lang="en-US" dirty="0"/>
              <a:t>Hands touching ankles.</a:t>
            </a:r>
          </a:p>
          <a:p>
            <a:r>
              <a:rPr lang="en-US" dirty="0"/>
              <a:t>Lift your pelvic region, while </a:t>
            </a:r>
            <a:r>
              <a:rPr lang="en-US" dirty="0" err="1"/>
              <a:t>feets</a:t>
            </a:r>
            <a:r>
              <a:rPr lang="en-US" dirty="0"/>
              <a:t> on ground (form a inclined plank from knees to neck)</a:t>
            </a:r>
          </a:p>
          <a:p>
            <a:r>
              <a:rPr lang="en-US" dirty="0"/>
              <a:t>Hold the stance and then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42A0FCCB-4284-7B44-9A5B-8654BD7FE1A7}"/>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3755990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kusht</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on knees.</a:t>
            </a:r>
          </a:p>
          <a:p>
            <a:r>
              <a:rPr lang="en-US" dirty="0"/>
              <a:t>While inhaling, Bend backwards touching both ankles with hands.</a:t>
            </a:r>
          </a:p>
          <a:p>
            <a:r>
              <a:rPr lang="en-US" dirty="0"/>
              <a:t>Hold the stance and then return to starting position slowly while exhaling.</a:t>
            </a:r>
          </a:p>
          <a:p>
            <a:r>
              <a:rPr lang="en-US" dirty="0"/>
              <a:t>Relax and repeat.</a:t>
            </a:r>
          </a:p>
          <a:p>
            <a:endParaRPr lang="en-US" dirty="0"/>
          </a:p>
          <a:p>
            <a:pPr marL="0" indent="0">
              <a:buNone/>
            </a:pPr>
            <a:r>
              <a:rPr lang="en-US" dirty="0"/>
              <a:t>Caution: </a:t>
            </a:r>
          </a:p>
          <a:p>
            <a:r>
              <a:rPr lang="en-US" dirty="0"/>
              <a:t>Do not hold the position longer if you feel dizziness. </a:t>
            </a:r>
          </a:p>
          <a:p>
            <a:r>
              <a:rPr lang="en-US" dirty="0"/>
              <a:t>Return to starting position slowly, do not jerk or hurry up while coming back.</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3D400991-FD77-B845-BC2E-09A2779440B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9560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back bend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alternate leg bent backwards.</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9E3E82DB-C364-FB43-8761-CDD157AA5223}"/>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6781294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shashank</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in </a:t>
            </a:r>
            <a:r>
              <a:rPr lang="en-US" dirty="0" err="1"/>
              <a:t>vajr</a:t>
            </a:r>
            <a:r>
              <a:rPr lang="en-US" dirty="0"/>
              <a:t> position </a:t>
            </a:r>
          </a:p>
          <a:p>
            <a:r>
              <a:rPr lang="en-US" dirty="0"/>
              <a:t>Bend forward with head touching ground</a:t>
            </a:r>
          </a:p>
          <a:p>
            <a:r>
              <a:rPr lang="en-US" dirty="0"/>
              <a:t>Arms extended beyond head.</a:t>
            </a:r>
          </a:p>
          <a:p>
            <a:r>
              <a:rPr lang="en-US" dirty="0"/>
              <a:t>Hold this stance. Breath normally.</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5002E41B-76B3-8940-8734-5ED6A8BE109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0783936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BHU </a:t>
            </a:r>
            <a:r>
              <a:rPr lang="en-US" dirty="0" err="1"/>
              <a:t>naman</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and spread legs in inverted V shape as far as possible.</a:t>
            </a:r>
          </a:p>
          <a:p>
            <a:r>
              <a:rPr lang="en-US" dirty="0"/>
              <a:t>Bend forward and try to touch head onto ground.</a:t>
            </a:r>
          </a:p>
          <a:p>
            <a:r>
              <a:rPr lang="en-US" dirty="0"/>
              <a:t>Take support of hand if necessary.</a:t>
            </a:r>
          </a:p>
          <a:p>
            <a:endParaRPr lang="en-US" dirty="0"/>
          </a:p>
          <a:p>
            <a:pPr marL="0" indent="0">
              <a:buNone/>
            </a:pPr>
            <a:r>
              <a:rPr lang="en-US" dirty="0"/>
              <a:t>Final Goal : </a:t>
            </a:r>
          </a:p>
          <a:p>
            <a:r>
              <a:rPr lang="en-US" dirty="0"/>
              <a:t>Try to maintain the stance with both hands touching heels.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5002E41B-76B3-8940-8734-5ED6A8BE109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5519174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Wednesday Asanas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6" name="TextBox 5">
            <a:extLst>
              <a:ext uri="{FF2B5EF4-FFF2-40B4-BE49-F238E27FC236}">
                <a16:creationId xmlns:a16="http://schemas.microsoft.com/office/drawing/2014/main" id="{B0C12DB8-5D24-A94C-979E-680CA58DF5A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
        <p:nvSpPr>
          <p:cNvPr id="8" name="TextBox 7">
            <a:extLst>
              <a:ext uri="{FF2B5EF4-FFF2-40B4-BE49-F238E27FC236}">
                <a16:creationId xmlns:a16="http://schemas.microsoft.com/office/drawing/2014/main" id="{61F2B134-0D71-3440-9097-78E0E9A031DA}"/>
              </a:ext>
            </a:extLst>
          </p:cNvPr>
          <p:cNvSpPr txBox="1"/>
          <p:nvPr/>
        </p:nvSpPr>
        <p:spPr>
          <a:xfrm>
            <a:off x="1451579" y="2144772"/>
            <a:ext cx="7319888" cy="369332"/>
          </a:xfrm>
          <a:prstGeom prst="rect">
            <a:avLst/>
          </a:prstGeom>
          <a:noFill/>
        </p:spPr>
        <p:txBody>
          <a:bodyPr wrap="square" rtlCol="0">
            <a:spAutoFit/>
          </a:bodyPr>
          <a:lstStyle/>
          <a:p>
            <a:r>
              <a:rPr lang="en-US" dirty="0"/>
              <a:t>Following Asanas mostly focus on Strengthening back &amp; spine.</a:t>
            </a:r>
          </a:p>
        </p:txBody>
      </p:sp>
    </p:spTree>
    <p:extLst>
      <p:ext uri="{BB962C8B-B14F-4D97-AF65-F5344CB8AC3E}">
        <p14:creationId xmlns:p14="http://schemas.microsoft.com/office/powerpoint/2010/main" val="266025887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a:t>
            </a:r>
            <a:r>
              <a:rPr lang="en-US" dirty="0" err="1"/>
              <a:t>i</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in Vajra position, with crossed legs backwards.</a:t>
            </a:r>
          </a:p>
          <a:p>
            <a:r>
              <a:rPr lang="en-US" dirty="0"/>
              <a:t>Places your hands on the side, and by applying pressure , try to lift body upwards.</a:t>
            </a:r>
          </a:p>
          <a:p>
            <a:r>
              <a:rPr lang="en-US" dirty="0"/>
              <a:t>And hold your body in air.</a:t>
            </a:r>
          </a:p>
          <a:p>
            <a:r>
              <a:rPr lang="en-US" dirty="0"/>
              <a:t>Return to start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E7C629A9-E22C-9848-A23B-85CB19074A57}"/>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20425225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legs in front straight.</a:t>
            </a:r>
          </a:p>
          <a:p>
            <a:r>
              <a:rPr lang="en-US" dirty="0"/>
              <a:t>Places your hands on the side, and by applying pressure , try to lift body upwards.</a:t>
            </a:r>
          </a:p>
          <a:p>
            <a:r>
              <a:rPr lang="en-US" dirty="0"/>
              <a:t>Goal is to have complete body(thighs and feet) in air.</a:t>
            </a:r>
          </a:p>
          <a:p>
            <a:r>
              <a:rPr lang="en-US" dirty="0"/>
              <a:t>And hold your body in air.</a:t>
            </a:r>
          </a:p>
          <a:p>
            <a:r>
              <a:rPr lang="en-US" dirty="0"/>
              <a:t>Return to start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46E4E6F9-4FBD-F140-938A-0DB8268C261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7270046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- 3</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crossed legs, locking legs. Meditation stance.</a:t>
            </a:r>
          </a:p>
          <a:p>
            <a:r>
              <a:rPr lang="en-US" dirty="0"/>
              <a:t>Places your hands on the side, and by applying pressure , try to lift body upwards.</a:t>
            </a:r>
          </a:p>
          <a:p>
            <a:r>
              <a:rPr lang="en-US" dirty="0"/>
              <a:t>And hold your body in air.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D181D448-5EA8-8F4C-B276-1CB96D5B0C5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42505106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Nauka</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a:t>
            </a:r>
          </a:p>
          <a:p>
            <a:r>
              <a:rPr lang="en-US" dirty="0"/>
              <a:t>Lift arms and legs in air and hold the position till you can.</a:t>
            </a:r>
          </a:p>
          <a:p>
            <a:r>
              <a:rPr lang="en-US" dirty="0"/>
              <a:t>Return to original position, relax and repeat</a:t>
            </a:r>
          </a:p>
          <a:p>
            <a:pPr marL="0" indent="0">
              <a:buNone/>
            </a:pPr>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BEFAE7A2-C1A1-9D4C-9985-3EEF21B08D97}"/>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62241369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Nauka</a:t>
            </a:r>
            <a:r>
              <a:rPr lang="en-US" dirty="0"/>
              <a:t> </a:t>
            </a:r>
            <a:r>
              <a:rPr lang="en-US" dirty="0" err="1"/>
              <a:t>chalan</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a:t>
            </a:r>
          </a:p>
          <a:p>
            <a:r>
              <a:rPr lang="en-US" dirty="0"/>
              <a:t>Lift arms and legs in air, keep a stiff stance. </a:t>
            </a:r>
          </a:p>
          <a:p>
            <a:r>
              <a:rPr lang="en-US" dirty="0"/>
              <a:t>Move your body forward and backward, rolling over stomach and chest.</a:t>
            </a:r>
          </a:p>
          <a:p>
            <a:r>
              <a:rPr lang="en-US" dirty="0"/>
              <a:t>Return to original position, relax and repeat</a:t>
            </a:r>
          </a:p>
          <a:p>
            <a:pPr marL="0" indent="0">
              <a:buNone/>
            </a:pPr>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0A4310B1-46A9-4142-B5B5-24C87D121BA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6815465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sHal</a:t>
            </a:r>
            <a:r>
              <a:rPr lang="en-US" dirty="0"/>
              <a:t> </a:t>
            </a:r>
            <a:r>
              <a:rPr lang="en-US" dirty="0" err="1"/>
              <a:t>aasana</a:t>
            </a:r>
            <a:r>
              <a:rPr lang="en-US" dirty="0"/>
              <a:t> (Locust </a:t>
            </a:r>
            <a:r>
              <a:rPr lang="en-US" dirty="0" err="1"/>
              <a:t>posE</a:t>
            </a:r>
            <a:r>
              <a:rPr lang="en-US" dirty="0"/>
              <a:t>)</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flat on belly.</a:t>
            </a:r>
          </a:p>
          <a:p>
            <a:r>
              <a:rPr lang="en-US" dirty="0"/>
              <a:t>Inhale and lift legs in air. Chin touching ground.</a:t>
            </a:r>
          </a:p>
          <a:p>
            <a:r>
              <a:rPr lang="en-US" dirty="0"/>
              <a:t>Support thighs with hands if necessary.</a:t>
            </a:r>
          </a:p>
          <a:p>
            <a:r>
              <a:rPr lang="en-US" dirty="0"/>
              <a:t>Hold this stance.</a:t>
            </a:r>
          </a:p>
          <a:p>
            <a:r>
              <a:rPr lang="en-US" dirty="0"/>
              <a:t>Exhale and return to start position.</a:t>
            </a:r>
          </a:p>
          <a:p>
            <a:r>
              <a:rPr lang="en-US" dirty="0"/>
              <a:t>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pic>
        <p:nvPicPr>
          <p:cNvPr id="12" name="Picture 11">
            <a:extLst>
              <a:ext uri="{FF2B5EF4-FFF2-40B4-BE49-F238E27FC236}">
                <a16:creationId xmlns:a16="http://schemas.microsoft.com/office/drawing/2014/main" id="{9EA191E0-CB48-5245-B3BC-2441DD8E2F63}"/>
              </a:ext>
            </a:extLst>
          </p:cNvPr>
          <p:cNvPicPr>
            <a:picLocks noChangeAspect="1"/>
          </p:cNvPicPr>
          <p:nvPr/>
        </p:nvPicPr>
        <p:blipFill>
          <a:blip r:embed="rId2"/>
          <a:stretch>
            <a:fillRect/>
          </a:stretch>
        </p:blipFill>
        <p:spPr>
          <a:xfrm>
            <a:off x="7438627" y="2415364"/>
            <a:ext cx="3616227" cy="1665656"/>
          </a:xfrm>
          <a:prstGeom prst="rect">
            <a:avLst/>
          </a:prstGeom>
        </p:spPr>
      </p:pic>
      <p:sp>
        <p:nvSpPr>
          <p:cNvPr id="11" name="TextBox 10">
            <a:extLst>
              <a:ext uri="{FF2B5EF4-FFF2-40B4-BE49-F238E27FC236}">
                <a16:creationId xmlns:a16="http://schemas.microsoft.com/office/drawing/2014/main" id="{66F5E4FD-31E6-5247-B776-9B9A31B2037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0773056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dhanur</a:t>
            </a:r>
            <a:r>
              <a:rPr lang="en-US" dirty="0"/>
              <a:t> </a:t>
            </a:r>
            <a:r>
              <a:rPr lang="en-US" dirty="0" err="1"/>
              <a:t>aasana</a:t>
            </a:r>
            <a:r>
              <a:rPr lang="en-US" dirty="0"/>
              <a:t> (bow Pose)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a:t>
            </a:r>
          </a:p>
          <a:p>
            <a:r>
              <a:rPr lang="en-US" dirty="0"/>
              <a:t>Hold your ankles and pull your body to make a stance as shown in picture.</a:t>
            </a:r>
          </a:p>
          <a:p>
            <a:r>
              <a:rPr lang="en-US" dirty="0"/>
              <a:t>Hold this stance for as much time as you can, then return to starting position.</a:t>
            </a:r>
          </a:p>
          <a:p>
            <a:r>
              <a:rPr lang="en-US" dirty="0"/>
              <a:t>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pic>
        <p:nvPicPr>
          <p:cNvPr id="3" name="Picture 2">
            <a:extLst>
              <a:ext uri="{FF2B5EF4-FFF2-40B4-BE49-F238E27FC236}">
                <a16:creationId xmlns:a16="http://schemas.microsoft.com/office/drawing/2014/main" id="{88972081-F024-8B4B-A8A2-B46D5C35878A}"/>
              </a:ext>
            </a:extLst>
          </p:cNvPr>
          <p:cNvPicPr>
            <a:picLocks noChangeAspect="1"/>
          </p:cNvPicPr>
          <p:nvPr/>
        </p:nvPicPr>
        <p:blipFill>
          <a:blip r:embed="rId2"/>
          <a:stretch>
            <a:fillRect/>
          </a:stretch>
        </p:blipFill>
        <p:spPr>
          <a:xfrm>
            <a:off x="7768366" y="2022555"/>
            <a:ext cx="3286488" cy="4005407"/>
          </a:xfrm>
          <a:prstGeom prst="rect">
            <a:avLst/>
          </a:prstGeom>
        </p:spPr>
      </p:pic>
      <p:sp>
        <p:nvSpPr>
          <p:cNvPr id="11" name="TextBox 10">
            <a:extLst>
              <a:ext uri="{FF2B5EF4-FFF2-40B4-BE49-F238E27FC236}">
                <a16:creationId xmlns:a16="http://schemas.microsoft.com/office/drawing/2014/main" id="{D2705AFE-B524-0B4D-823E-861EA6728E1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087217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Front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alternate leg raised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87A1DCFE-D1A3-394E-8D1E-A138DFB45E7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264884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fontScale="90000"/>
          </a:bodyPr>
          <a:lstStyle/>
          <a:p>
            <a:r>
              <a:rPr lang="en-US" dirty="0" err="1"/>
              <a:t>dhanur</a:t>
            </a:r>
            <a:r>
              <a:rPr lang="en-US" dirty="0"/>
              <a:t> </a:t>
            </a:r>
            <a:r>
              <a:rPr lang="en-US" dirty="0" err="1"/>
              <a:t>aasana</a:t>
            </a:r>
            <a:r>
              <a:rPr lang="en-US" dirty="0"/>
              <a:t> (bow Pose) – Rolling on sides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a:t>
            </a:r>
          </a:p>
          <a:p>
            <a:r>
              <a:rPr lang="en-US" dirty="0"/>
              <a:t>Hold your ankles and pull your body to make a stance as shown in picture.</a:t>
            </a:r>
          </a:p>
          <a:p>
            <a:r>
              <a:rPr lang="en-US" dirty="0"/>
              <a:t>Hold this stance and roll on sides , left and then right side.</a:t>
            </a:r>
          </a:p>
          <a:p>
            <a:r>
              <a:rPr lang="en-US" dirty="0"/>
              <a:t>Keep alternating the sides.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pic>
        <p:nvPicPr>
          <p:cNvPr id="3" name="Picture 2">
            <a:extLst>
              <a:ext uri="{FF2B5EF4-FFF2-40B4-BE49-F238E27FC236}">
                <a16:creationId xmlns:a16="http://schemas.microsoft.com/office/drawing/2014/main" id="{88972081-F024-8B4B-A8A2-B46D5C35878A}"/>
              </a:ext>
            </a:extLst>
          </p:cNvPr>
          <p:cNvPicPr>
            <a:picLocks noChangeAspect="1"/>
          </p:cNvPicPr>
          <p:nvPr/>
        </p:nvPicPr>
        <p:blipFill>
          <a:blip r:embed="rId2"/>
          <a:stretch>
            <a:fillRect/>
          </a:stretch>
        </p:blipFill>
        <p:spPr>
          <a:xfrm>
            <a:off x="7768366" y="2022555"/>
            <a:ext cx="3286488" cy="4005407"/>
          </a:xfrm>
          <a:prstGeom prst="rect">
            <a:avLst/>
          </a:prstGeom>
        </p:spPr>
      </p:pic>
      <p:sp>
        <p:nvSpPr>
          <p:cNvPr id="11" name="TextBox 10">
            <a:extLst>
              <a:ext uri="{FF2B5EF4-FFF2-40B4-BE49-F238E27FC236}">
                <a16:creationId xmlns:a16="http://schemas.microsoft.com/office/drawing/2014/main" id="{DEC0E605-54B2-9B41-A8CF-19272C28231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82625493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sarpa</a:t>
            </a:r>
            <a:r>
              <a:rPr lang="en-US" dirty="0"/>
              <a:t> </a:t>
            </a:r>
            <a:r>
              <a:rPr lang="en-US" dirty="0" err="1"/>
              <a:t>aasana</a:t>
            </a:r>
            <a:r>
              <a:rPr lang="en-US" dirty="0"/>
              <a:t> (snake Pose)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 hands on the side of chest</a:t>
            </a:r>
          </a:p>
          <a:p>
            <a:r>
              <a:rPr lang="en-US" dirty="0"/>
              <a:t>Inhale, and raise upper body in the air, face facing upwards.</a:t>
            </a:r>
          </a:p>
          <a:p>
            <a:r>
              <a:rPr lang="en-US" dirty="0"/>
              <a:t>Hold this stance as much as you can.</a:t>
            </a:r>
          </a:p>
          <a:p>
            <a:r>
              <a:rPr lang="en-US" dirty="0"/>
              <a:t>Exhale and return to starting position.</a:t>
            </a:r>
          </a:p>
          <a:p>
            <a:r>
              <a:rPr lang="en-US" dirty="0"/>
              <a:t>Relax and repeat.</a:t>
            </a:r>
          </a:p>
          <a:p>
            <a:endParaRPr lang="en-US" dirty="0"/>
          </a:p>
          <a:p>
            <a:r>
              <a:rPr lang="en-US" dirty="0"/>
              <a:t>There are variations of snake pose that you can try. (Shown in pics)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pic>
        <p:nvPicPr>
          <p:cNvPr id="6" name="Picture 5">
            <a:extLst>
              <a:ext uri="{FF2B5EF4-FFF2-40B4-BE49-F238E27FC236}">
                <a16:creationId xmlns:a16="http://schemas.microsoft.com/office/drawing/2014/main" id="{E1D25AD7-1714-D041-98A4-511757D9F5D9}"/>
              </a:ext>
            </a:extLst>
          </p:cNvPr>
          <p:cNvPicPr>
            <a:picLocks noChangeAspect="1"/>
          </p:cNvPicPr>
          <p:nvPr/>
        </p:nvPicPr>
        <p:blipFill>
          <a:blip r:embed="rId2"/>
          <a:stretch>
            <a:fillRect/>
          </a:stretch>
        </p:blipFill>
        <p:spPr>
          <a:xfrm>
            <a:off x="6768762" y="3398190"/>
            <a:ext cx="5423238" cy="2711619"/>
          </a:xfrm>
          <a:prstGeom prst="rect">
            <a:avLst/>
          </a:prstGeom>
        </p:spPr>
      </p:pic>
      <p:pic>
        <p:nvPicPr>
          <p:cNvPr id="11" name="Picture 10">
            <a:extLst>
              <a:ext uri="{FF2B5EF4-FFF2-40B4-BE49-F238E27FC236}">
                <a16:creationId xmlns:a16="http://schemas.microsoft.com/office/drawing/2014/main" id="{B113F2FA-EE0D-9F45-BE2C-DE38F4E7075D}"/>
              </a:ext>
            </a:extLst>
          </p:cNvPr>
          <p:cNvPicPr>
            <a:picLocks noChangeAspect="1"/>
          </p:cNvPicPr>
          <p:nvPr/>
        </p:nvPicPr>
        <p:blipFill rotWithShape="1">
          <a:blip r:embed="rId3"/>
          <a:srcRect r="-766" b="37119"/>
          <a:stretch/>
        </p:blipFill>
        <p:spPr>
          <a:xfrm>
            <a:off x="6765967" y="1916825"/>
            <a:ext cx="4082338" cy="1908620"/>
          </a:xfrm>
          <a:prstGeom prst="rect">
            <a:avLst/>
          </a:prstGeom>
        </p:spPr>
      </p:pic>
      <p:sp>
        <p:nvSpPr>
          <p:cNvPr id="12" name="TextBox 11">
            <a:extLst>
              <a:ext uri="{FF2B5EF4-FFF2-40B4-BE49-F238E27FC236}">
                <a16:creationId xmlns:a16="http://schemas.microsoft.com/office/drawing/2014/main" id="{C96826D7-6837-2B4C-936A-0D5FE660F0B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713831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Sarvang</a:t>
            </a:r>
            <a:r>
              <a:rPr lang="en-US" dirty="0"/>
              <a:t> </a:t>
            </a:r>
            <a:r>
              <a:rPr lang="en-US" dirty="0" err="1"/>
              <a:t>aasana</a:t>
            </a:r>
            <a:r>
              <a:rPr lang="en-US" dirty="0"/>
              <a:t> (</a:t>
            </a:r>
            <a:r>
              <a:rPr lang="en-US" dirty="0" err="1"/>
              <a:t>Shoulderstand</a:t>
            </a:r>
            <a:r>
              <a:rPr lang="en-US" dirty="0"/>
              <a:t>)</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a:t>
            </a:r>
          </a:p>
          <a:p>
            <a:r>
              <a:rPr lang="en-US" dirty="0"/>
              <a:t>Lift your body in air, and form a stance as shown in pic.</a:t>
            </a:r>
          </a:p>
          <a:p>
            <a:r>
              <a:rPr lang="en-US" dirty="0"/>
              <a:t>Hold your body vertical, by supporting your back with your hands.</a:t>
            </a:r>
          </a:p>
          <a:p>
            <a:r>
              <a:rPr lang="en-US" dirty="0"/>
              <a:t>Now, after holding this stance for some time, move your legs forward, backwards and side ways to maximum extent possible.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pic>
        <p:nvPicPr>
          <p:cNvPr id="6" name="Picture 5">
            <a:extLst>
              <a:ext uri="{FF2B5EF4-FFF2-40B4-BE49-F238E27FC236}">
                <a16:creationId xmlns:a16="http://schemas.microsoft.com/office/drawing/2014/main" id="{68ABA77F-4878-4C48-9EF2-BEF7C6083DDD}"/>
              </a:ext>
            </a:extLst>
          </p:cNvPr>
          <p:cNvPicPr>
            <a:picLocks noChangeAspect="1"/>
          </p:cNvPicPr>
          <p:nvPr/>
        </p:nvPicPr>
        <p:blipFill>
          <a:blip r:embed="rId2"/>
          <a:stretch>
            <a:fillRect/>
          </a:stretch>
        </p:blipFill>
        <p:spPr>
          <a:xfrm>
            <a:off x="6778021" y="2595235"/>
            <a:ext cx="3962400" cy="2540000"/>
          </a:xfrm>
          <a:prstGeom prst="rect">
            <a:avLst/>
          </a:prstGeom>
        </p:spPr>
      </p:pic>
      <p:sp>
        <p:nvSpPr>
          <p:cNvPr id="11" name="TextBox 10">
            <a:extLst>
              <a:ext uri="{FF2B5EF4-FFF2-40B4-BE49-F238E27FC236}">
                <a16:creationId xmlns:a16="http://schemas.microsoft.com/office/drawing/2014/main" id="{F7560FF9-8D59-1F46-AB4E-EF3922A8B1F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43227764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err="1"/>
              <a:t>Pashchim</a:t>
            </a:r>
            <a:r>
              <a:rPr lang="en-US" dirty="0"/>
              <a:t> </a:t>
            </a:r>
            <a:r>
              <a:rPr lang="en-US" dirty="0" err="1"/>
              <a:t>uttang</a:t>
            </a:r>
            <a:r>
              <a:rPr lang="en-US" dirty="0"/>
              <a:t> &amp; </a:t>
            </a:r>
            <a:r>
              <a:rPr lang="en-US" dirty="0" err="1"/>
              <a:t>haal</a:t>
            </a:r>
            <a:r>
              <a:rPr lang="en-US" dirty="0"/>
              <a:t> </a:t>
            </a:r>
            <a:r>
              <a:rPr lang="en-US" dirty="0" err="1"/>
              <a:t>aasana</a:t>
            </a:r>
            <a:r>
              <a:rPr lang="en-US" dirty="0"/>
              <a:t> (Rolling)</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Begin with starting position as “</a:t>
            </a:r>
            <a:r>
              <a:rPr lang="en-US" dirty="0" err="1"/>
              <a:t>Pashchim</a:t>
            </a:r>
            <a:r>
              <a:rPr lang="en-US" dirty="0"/>
              <a:t> </a:t>
            </a:r>
            <a:r>
              <a:rPr lang="en-US" dirty="0" err="1"/>
              <a:t>Uttang</a:t>
            </a:r>
            <a:r>
              <a:rPr lang="en-US" dirty="0"/>
              <a:t>” </a:t>
            </a:r>
            <a:r>
              <a:rPr lang="en-US" dirty="0" err="1"/>
              <a:t>Assana</a:t>
            </a:r>
            <a:r>
              <a:rPr lang="en-US" dirty="0"/>
              <a:t>.</a:t>
            </a:r>
          </a:p>
          <a:p>
            <a:r>
              <a:rPr lang="en-US" dirty="0"/>
              <a:t>While rolling back, make a ”</a:t>
            </a:r>
            <a:r>
              <a:rPr lang="en-US" dirty="0" err="1"/>
              <a:t>Haal</a:t>
            </a:r>
            <a:r>
              <a:rPr lang="en-US" dirty="0"/>
              <a:t> </a:t>
            </a:r>
            <a:r>
              <a:rPr lang="en-US" dirty="0" err="1"/>
              <a:t>Aasan</a:t>
            </a:r>
            <a:r>
              <a:rPr lang="en-US" dirty="0"/>
              <a:t>”</a:t>
            </a:r>
          </a:p>
          <a:p>
            <a:r>
              <a:rPr lang="en-US" dirty="0"/>
              <a:t>Keep rolling between these two poses.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pic>
        <p:nvPicPr>
          <p:cNvPr id="8" name="Picture 7">
            <a:extLst>
              <a:ext uri="{FF2B5EF4-FFF2-40B4-BE49-F238E27FC236}">
                <a16:creationId xmlns:a16="http://schemas.microsoft.com/office/drawing/2014/main" id="{946DD4DC-D388-9746-ADB4-89C48F1F855C}"/>
              </a:ext>
            </a:extLst>
          </p:cNvPr>
          <p:cNvPicPr>
            <a:picLocks noChangeAspect="1"/>
          </p:cNvPicPr>
          <p:nvPr/>
        </p:nvPicPr>
        <p:blipFill>
          <a:blip r:embed="rId2"/>
          <a:stretch>
            <a:fillRect/>
          </a:stretch>
        </p:blipFill>
        <p:spPr>
          <a:xfrm>
            <a:off x="6173822" y="2096696"/>
            <a:ext cx="3962400" cy="2540000"/>
          </a:xfrm>
          <a:prstGeom prst="rect">
            <a:avLst/>
          </a:prstGeom>
        </p:spPr>
      </p:pic>
      <p:sp>
        <p:nvSpPr>
          <p:cNvPr id="11" name="TextBox 10">
            <a:extLst>
              <a:ext uri="{FF2B5EF4-FFF2-40B4-BE49-F238E27FC236}">
                <a16:creationId xmlns:a16="http://schemas.microsoft.com/office/drawing/2014/main" id="{AF7A3C82-1F19-4745-A2CE-1BF17BE25F3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28678266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err="1"/>
              <a:t>Nauka</a:t>
            </a:r>
            <a:r>
              <a:rPr lang="en-US" dirty="0"/>
              <a:t> </a:t>
            </a:r>
            <a:r>
              <a:rPr lang="en-US" dirty="0" err="1"/>
              <a:t>aasan</a:t>
            </a:r>
            <a:r>
              <a:rPr lang="en-US" dirty="0"/>
              <a:t> inverted</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a:t>
            </a:r>
          </a:p>
          <a:p>
            <a:r>
              <a:rPr lang="en-US" dirty="0"/>
              <a:t>Exhale and raise Legs and Upper body. </a:t>
            </a:r>
          </a:p>
          <a:p>
            <a:r>
              <a:rPr lang="en-US" dirty="0"/>
              <a:t>Hands in air on side.</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8" name="TextBox 7">
            <a:extLst>
              <a:ext uri="{FF2B5EF4-FFF2-40B4-BE49-F238E27FC236}">
                <a16:creationId xmlns:a16="http://schemas.microsoft.com/office/drawing/2014/main" id="{A8A077CC-3291-A742-A705-A585FEEA644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73783023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a:t>Chakra  </a:t>
            </a:r>
            <a:r>
              <a:rPr lang="en-US" dirty="0" err="1"/>
              <a:t>aasaN</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a:t>
            </a:r>
          </a:p>
          <a:p>
            <a:r>
              <a:rPr lang="en-US" dirty="0"/>
              <a:t>Inhale and raise body in air with support from arms and legs. </a:t>
            </a:r>
          </a:p>
          <a:p>
            <a:r>
              <a:rPr lang="en-US" dirty="0"/>
              <a:t>Hold the stance…</a:t>
            </a:r>
          </a:p>
          <a:p>
            <a:r>
              <a:rPr lang="en-US" dirty="0"/>
              <a:t>Exhale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8" name="TextBox 7">
            <a:extLst>
              <a:ext uri="{FF2B5EF4-FFF2-40B4-BE49-F238E27FC236}">
                <a16:creationId xmlns:a16="http://schemas.microsoft.com/office/drawing/2014/main" id="{1350F1CC-4FE9-F647-B702-81E8F29349A4}"/>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49557365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FRIDAY Asanas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6" name="TextBox 5">
            <a:extLst>
              <a:ext uri="{FF2B5EF4-FFF2-40B4-BE49-F238E27FC236}">
                <a16:creationId xmlns:a16="http://schemas.microsoft.com/office/drawing/2014/main" id="{4F1DBEAE-3BA6-1A4F-9DD8-ED88DA3EFEC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
        <p:nvSpPr>
          <p:cNvPr id="8" name="TextBox 7">
            <a:extLst>
              <a:ext uri="{FF2B5EF4-FFF2-40B4-BE49-F238E27FC236}">
                <a16:creationId xmlns:a16="http://schemas.microsoft.com/office/drawing/2014/main" id="{F56A8850-C781-CD4F-BD7A-44335D981BAB}"/>
              </a:ext>
            </a:extLst>
          </p:cNvPr>
          <p:cNvSpPr txBox="1"/>
          <p:nvPr/>
        </p:nvSpPr>
        <p:spPr>
          <a:xfrm>
            <a:off x="1451579" y="2144772"/>
            <a:ext cx="7319888" cy="369332"/>
          </a:xfrm>
          <a:prstGeom prst="rect">
            <a:avLst/>
          </a:prstGeom>
          <a:noFill/>
        </p:spPr>
        <p:txBody>
          <a:bodyPr wrap="square" rtlCol="0">
            <a:spAutoFit/>
          </a:bodyPr>
          <a:lstStyle/>
          <a:p>
            <a:r>
              <a:rPr lang="en-US" dirty="0"/>
              <a:t>Following Asanas mostly focus on Body Balancing.</a:t>
            </a:r>
          </a:p>
        </p:txBody>
      </p:sp>
    </p:spTree>
    <p:extLst>
      <p:ext uri="{BB962C8B-B14F-4D97-AF65-F5344CB8AC3E}">
        <p14:creationId xmlns:p14="http://schemas.microsoft.com/office/powerpoint/2010/main" val="424146218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Chair pose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legs close to each other.</a:t>
            </a:r>
          </a:p>
          <a:p>
            <a:r>
              <a:rPr lang="en-US" dirty="0"/>
              <a:t>Exhale and Sit in chair pose, legs in front. Arms parallel to ground in front.</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69C7E2D5-1EE1-6443-A78D-0C30B0A3F92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01166222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Chair pose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legs apart sideways.</a:t>
            </a:r>
          </a:p>
          <a:p>
            <a:r>
              <a:rPr lang="en-US" dirty="0"/>
              <a:t>Exhale and Sit in chair pose, legs sideways. Arm parallel to ground sideways.</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584F1B88-5EC6-284E-A6C7-E6AA6012A78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78717592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Panchi</a:t>
            </a:r>
            <a:r>
              <a:rPr lang="en-US" dirty="0"/>
              <a:t> </a:t>
            </a:r>
            <a:r>
              <a:rPr lang="en-US" dirty="0" err="1"/>
              <a:t>aasan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While inhaling,  raise Arms sideways parallel to ground.</a:t>
            </a:r>
          </a:p>
          <a:p>
            <a:r>
              <a:rPr lang="en-US" dirty="0"/>
              <a:t>While exhaling bend forward from waist (legs straight), raising one leg backward parallel to ground</a:t>
            </a:r>
          </a:p>
          <a:p>
            <a:r>
              <a:rPr lang="en-US" dirty="0"/>
              <a:t>Hold this stance</a:t>
            </a:r>
          </a:p>
          <a:p>
            <a:r>
              <a:rPr lang="en-US" dirty="0"/>
              <a:t>Return to starting position to begin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1" name="TextBox 10">
            <a:extLst>
              <a:ext uri="{FF2B5EF4-FFF2-40B4-BE49-F238E27FC236}">
                <a16:creationId xmlns:a16="http://schemas.microsoft.com/office/drawing/2014/main" id="{A5044C72-3D03-4544-B7D0-4DE4BF414F1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752187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Front / Rear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one leg forward and one leg rear alternatively switching their positions.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CB154B6E-E94E-7643-A59F-2EF570FB819D}"/>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48552774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Panchi</a:t>
            </a:r>
            <a:r>
              <a:rPr lang="en-US" dirty="0"/>
              <a:t> </a:t>
            </a:r>
            <a:r>
              <a:rPr lang="en-US" dirty="0" err="1"/>
              <a:t>aasan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While inhaling,  one Arm in front parallel to ground.</a:t>
            </a:r>
          </a:p>
          <a:p>
            <a:r>
              <a:rPr lang="en-US" dirty="0"/>
              <a:t>While exhaling bend forward from waist (legs straight), raising one leg curling backward in air by holding by other arm.</a:t>
            </a:r>
          </a:p>
          <a:p>
            <a:r>
              <a:rPr lang="en-US" dirty="0"/>
              <a:t>Hold this stance</a:t>
            </a:r>
          </a:p>
          <a:p>
            <a:r>
              <a:rPr lang="en-US" dirty="0"/>
              <a:t>Return to starting position to begin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1" name="TextBox 10">
            <a:extLst>
              <a:ext uri="{FF2B5EF4-FFF2-40B4-BE49-F238E27FC236}">
                <a16:creationId xmlns:a16="http://schemas.microsoft.com/office/drawing/2014/main" id="{4F2D1B5A-9C6C-5A4B-B9C6-A48E9A7C006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65149262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arm and legs stretched and one leg making 90 deg. </a:t>
            </a:r>
          </a:p>
          <a:p>
            <a:r>
              <a:rPr lang="en-US" dirty="0"/>
              <a:t>While exhaling, bend on the side of 90deg leg and touching ground with finger tips.</a:t>
            </a:r>
          </a:p>
          <a:p>
            <a:r>
              <a:rPr lang="en-US" dirty="0"/>
              <a:t>Hold this stance.</a:t>
            </a:r>
          </a:p>
          <a:p>
            <a:r>
              <a:rPr lang="en-US" dirty="0"/>
              <a:t>While inhaling return to starting position. Repeat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1" name="TextBox 10">
            <a:extLst>
              <a:ext uri="{FF2B5EF4-FFF2-40B4-BE49-F238E27FC236}">
                <a16:creationId xmlns:a16="http://schemas.microsoft.com/office/drawing/2014/main" id="{0F53FC31-58EB-364E-9986-24164550CE1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17989264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inverted V legs form, with one leg in front.</a:t>
            </a:r>
          </a:p>
          <a:p>
            <a:r>
              <a:rPr lang="en-US" dirty="0"/>
              <a:t>Make ”</a:t>
            </a:r>
            <a:r>
              <a:rPr lang="en-US" dirty="0" err="1"/>
              <a:t>Namastay</a:t>
            </a:r>
            <a:r>
              <a:rPr lang="en-US" dirty="0"/>
              <a:t>” pose with hands folded at the back.</a:t>
            </a:r>
          </a:p>
          <a:p>
            <a:r>
              <a:rPr lang="en-US" dirty="0"/>
              <a:t>While inhaling, bend backward and hold.</a:t>
            </a:r>
          </a:p>
          <a:p>
            <a:r>
              <a:rPr lang="en-US" dirty="0"/>
              <a:t>While exhaling bend forward and try to touch knee/thigh with nose.</a:t>
            </a:r>
          </a:p>
          <a:p>
            <a:r>
              <a:rPr lang="en-US" dirty="0"/>
              <a:t>Return to starting position, and repeat with other leg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1" name="TextBox 10">
            <a:extLst>
              <a:ext uri="{FF2B5EF4-FFF2-40B4-BE49-F238E27FC236}">
                <a16:creationId xmlns:a16="http://schemas.microsoft.com/office/drawing/2014/main" id="{AFFCD5B8-0805-3742-A590-24477D236957}"/>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69458229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Namestey</a:t>
            </a:r>
            <a:r>
              <a:rPr lang="en-US" dirty="0"/>
              <a:t> at back and bend forward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Legs make inverted “V” front-rear format.</a:t>
            </a:r>
          </a:p>
          <a:p>
            <a:r>
              <a:rPr lang="en-US" dirty="0"/>
              <a:t>Left leg forward.</a:t>
            </a:r>
          </a:p>
          <a:p>
            <a:r>
              <a:rPr lang="en-US" dirty="0"/>
              <a:t>Fold hands (</a:t>
            </a:r>
            <a:r>
              <a:rPr lang="en-US" dirty="0" err="1"/>
              <a:t>Namestey</a:t>
            </a:r>
            <a:r>
              <a:rPr lang="en-US" dirty="0"/>
              <a:t>) at the back.</a:t>
            </a:r>
          </a:p>
          <a:p>
            <a:r>
              <a:rPr lang="en-US" dirty="0"/>
              <a:t>Inhale fully,  and while exhaling, bend forward.</a:t>
            </a:r>
          </a:p>
          <a:p>
            <a:r>
              <a:rPr lang="en-US" dirty="0"/>
              <a:t>Try to touch nose to thighs or knees.</a:t>
            </a:r>
          </a:p>
          <a:p>
            <a:r>
              <a:rPr lang="en-US" dirty="0"/>
              <a:t>Hold this position without breathing as much as possible. </a:t>
            </a:r>
          </a:p>
          <a:p>
            <a:r>
              <a:rPr lang="en-US" dirty="0"/>
              <a:t>While coming back to starting position, Inhale and bend backwards.</a:t>
            </a:r>
          </a:p>
          <a:p>
            <a:r>
              <a:rPr lang="en-US" dirty="0"/>
              <a:t>Hold this position for some time.</a:t>
            </a:r>
          </a:p>
          <a:p>
            <a:r>
              <a:rPr lang="en-US" dirty="0"/>
              <a:t>Repeat with Right leg.</a:t>
            </a:r>
          </a:p>
          <a:p>
            <a:r>
              <a:rPr lang="en-US" dirty="0"/>
              <a:t>This is one set. Do three.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6" name="Rectangle 5">
            <a:extLst>
              <a:ext uri="{FF2B5EF4-FFF2-40B4-BE49-F238E27FC236}">
                <a16:creationId xmlns:a16="http://schemas.microsoft.com/office/drawing/2014/main" id="{40FF8BF4-DE0A-5B44-B55B-871DC4028478}"/>
              </a:ext>
            </a:extLst>
          </p:cNvPr>
          <p:cNvSpPr/>
          <p:nvPr/>
        </p:nvSpPr>
        <p:spPr>
          <a:xfrm>
            <a:off x="6979746" y="3573172"/>
            <a:ext cx="4440296" cy="1200329"/>
          </a:xfrm>
          <a:prstGeom prst="rect">
            <a:avLst/>
          </a:prstGeom>
        </p:spPr>
        <p:txBody>
          <a:bodyPr wrap="square">
            <a:spAutoFit/>
          </a:bodyPr>
          <a:lstStyle/>
          <a:p>
            <a:r>
              <a:rPr lang="en-US" dirty="0"/>
              <a:t>CAUTION :  </a:t>
            </a:r>
          </a:p>
          <a:p>
            <a:r>
              <a:rPr lang="en-US" dirty="0"/>
              <a:t>If you feel dizziness doing this exercise, return to standing position immediately, take some rest and then perform it for shorter duration.</a:t>
            </a:r>
          </a:p>
        </p:txBody>
      </p:sp>
      <p:sp>
        <p:nvSpPr>
          <p:cNvPr id="11" name="TextBox 10">
            <a:extLst>
              <a:ext uri="{FF2B5EF4-FFF2-40B4-BE49-F238E27FC236}">
                <a16:creationId xmlns:a16="http://schemas.microsoft.com/office/drawing/2014/main" id="{6B91B86D-3E84-AD4D-AD74-3E2C55F5068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15203913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on one leg.</a:t>
            </a:r>
          </a:p>
          <a:p>
            <a:r>
              <a:rPr lang="en-US" dirty="0"/>
              <a:t>Other leg crossed and locked on top of the leg you are standing on.</a:t>
            </a:r>
          </a:p>
          <a:p>
            <a:r>
              <a:rPr lang="en-US" dirty="0"/>
              <a:t>Inhale deeply.</a:t>
            </a:r>
          </a:p>
          <a:p>
            <a:r>
              <a:rPr lang="en-US" dirty="0"/>
              <a:t>While exhaling, bend forward from waist (legs straight), and try to touch both palm onto ground. </a:t>
            </a:r>
          </a:p>
          <a:p>
            <a:r>
              <a:rPr lang="en-US" dirty="0"/>
              <a:t>Hold the stance.</a:t>
            </a:r>
          </a:p>
          <a:p>
            <a:r>
              <a:rPr lang="en-US" dirty="0"/>
              <a:t>Then hold the ankle with both hands , and hold.</a:t>
            </a:r>
          </a:p>
          <a:p>
            <a:r>
              <a:rPr lang="en-US" dirty="0"/>
              <a:t>Return to starting position , repeat with other leg.</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F9AC6E34-4030-F847-803D-66F36D8955F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6001422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Garud</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Fold / Wrap one leg on top of another leg (from front).</a:t>
            </a:r>
          </a:p>
          <a:p>
            <a:r>
              <a:rPr lang="en-US" dirty="0"/>
              <a:t>At the same time, both hands twisted with each other. </a:t>
            </a:r>
          </a:p>
          <a:p>
            <a:r>
              <a:rPr lang="en-US" dirty="0"/>
              <a:t>Hold the stance.</a:t>
            </a:r>
          </a:p>
          <a:p>
            <a:r>
              <a:rPr lang="en-US" dirty="0"/>
              <a:t>Return to normal position, repeat with leg and arm.</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2D63BAB0-713D-2A44-8ECB-5482D45ED91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5453696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on one leg</a:t>
            </a:r>
          </a:p>
          <a:p>
            <a:r>
              <a:rPr lang="en-US" dirty="0"/>
              <a:t>Second leg locked on first leg, near pelvic area.</a:t>
            </a:r>
          </a:p>
          <a:p>
            <a:r>
              <a:rPr lang="en-US" dirty="0"/>
              <a:t>Both hands up in the air, forming a “</a:t>
            </a:r>
            <a:r>
              <a:rPr lang="en-US" dirty="0" err="1"/>
              <a:t>Namestey</a:t>
            </a:r>
            <a:r>
              <a:rPr lang="en-US" dirty="0"/>
              <a:t>” position.</a:t>
            </a:r>
          </a:p>
          <a:p>
            <a:r>
              <a:rPr lang="en-US" dirty="0"/>
              <a:t>Try to hold this stance for as much as possible (1 or 2 mins or more).</a:t>
            </a:r>
          </a:p>
          <a:p>
            <a:r>
              <a:rPr lang="en-US" dirty="0"/>
              <a:t>Return to start position, repeat with other leg.</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1E89A91D-D492-6B4A-94F1-AD0D29F2A86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5886510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Bhu</a:t>
            </a:r>
            <a:r>
              <a:rPr lang="en-US" dirty="0"/>
              <a:t> </a:t>
            </a:r>
            <a:r>
              <a:rPr lang="en-US" dirty="0" err="1"/>
              <a:t>Naman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on one leg, hold second leg’s feet between two hands, and while keeping the raised leg straight, try to pull leg in air as much as possible and try to bring it as close to nose as possible.</a:t>
            </a:r>
          </a:p>
          <a:p>
            <a:r>
              <a:rPr lang="en-US" dirty="0"/>
              <a:t>Hold this stance.</a:t>
            </a:r>
          </a:p>
          <a:p>
            <a:r>
              <a:rPr lang="en-US" dirty="0"/>
              <a:t>Return to normal standing position and repeat with other leg.</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0F5F3B77-E68F-364A-98C5-F142E8FF2CB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90590578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Bhu</a:t>
            </a:r>
            <a:r>
              <a:rPr lang="en-US" dirty="0"/>
              <a:t> </a:t>
            </a:r>
            <a:r>
              <a:rPr lang="en-US" dirty="0" err="1"/>
              <a:t>Naman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on mat, hold one leg’s feet between hands, stretch that leg straight and try to pull as much close to nose as possible.</a:t>
            </a:r>
          </a:p>
          <a:p>
            <a:r>
              <a:rPr lang="en-US" dirty="0"/>
              <a:t>Hold this stance</a:t>
            </a:r>
          </a:p>
          <a:p>
            <a:r>
              <a:rPr lang="en-US" dirty="0"/>
              <a:t>Return to stating position, and repeat with other leg.</a:t>
            </a:r>
          </a:p>
          <a:p>
            <a:endParaRPr lang="en-US" dirty="0"/>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9C057F1C-BA62-CC41-8877-C0DFCD4969F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7749709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Titli</a:t>
            </a:r>
            <a:r>
              <a:rPr lang="en-US" dirty="0"/>
              <a:t> </a:t>
            </a:r>
            <a:r>
              <a:rPr lang="en-US" dirty="0" err="1"/>
              <a:t>aasana</a:t>
            </a:r>
            <a:r>
              <a:rPr lang="en-US" dirty="0"/>
              <a:t> (Butterfly Pose)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on mat, both feet touching each other, hold both feet between palms of hand and lock.</a:t>
            </a:r>
          </a:p>
          <a:p>
            <a:r>
              <a:rPr lang="en-US" dirty="0"/>
              <a:t>Make a wings flying notion with both thighs moving up and down </a:t>
            </a:r>
            <a:r>
              <a:rPr lang="en-US" dirty="0" err="1"/>
              <a:t>rigourously</a:t>
            </a:r>
            <a:r>
              <a:rPr lang="en-US" dirty="0"/>
              <a:t>.</a:t>
            </a:r>
          </a:p>
          <a:p>
            <a:r>
              <a:rPr lang="en-US" dirty="0"/>
              <a:t>Try to touch thighs to ground.</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11655B69-55F6-FA48-81A0-19BEDEC3DBC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620288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Left / right Legs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one leg raised sideways and other leg on ground alternatively.</a:t>
            </a:r>
          </a:p>
          <a:p>
            <a:r>
              <a:rPr lang="en-US" dirty="0"/>
              <a:t>Switching their positions.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430269B8-0429-FE42-AC3B-E5AA8FEC34B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6302298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 raises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down straight on back.</a:t>
            </a:r>
          </a:p>
          <a:p>
            <a:r>
              <a:rPr lang="en-US" dirty="0"/>
              <a:t>Raise both legs together and bring them down at a pace comfortable to you.</a:t>
            </a:r>
          </a:p>
          <a:p>
            <a:r>
              <a:rPr lang="en-US" dirty="0"/>
              <a:t>Do not bend legs from knees. Keep them straight.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9" name="TextBox 8">
            <a:extLst>
              <a:ext uri="{FF2B5EF4-FFF2-40B4-BE49-F238E27FC236}">
                <a16:creationId xmlns:a16="http://schemas.microsoft.com/office/drawing/2014/main" id="{79290D1F-ADCA-1A4C-A90E-9C9FFC007AF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70916755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T20</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down straight on back.</a:t>
            </a:r>
          </a:p>
          <a:p>
            <a:r>
              <a:rPr lang="en-US" dirty="0"/>
              <a:t>Raise both legs together perpendicular to ground (90 deg to ground). </a:t>
            </a:r>
          </a:p>
          <a:p>
            <a:r>
              <a:rPr lang="en-US" dirty="0"/>
              <a:t>Hold this position as starting position.</a:t>
            </a:r>
          </a:p>
          <a:p>
            <a:r>
              <a:rPr lang="en-US" dirty="0"/>
              <a:t>With every second passing by, bring down legs down and hold till next second.</a:t>
            </a:r>
          </a:p>
          <a:p>
            <a:r>
              <a:rPr lang="en-US" dirty="0"/>
              <a:t>Do not bend legs from knees. Keep them straight.</a:t>
            </a:r>
          </a:p>
          <a:p>
            <a:r>
              <a:rPr lang="en-US" dirty="0"/>
              <a:t>Count should be of 20 seconds.</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sets</a:t>
            </a:r>
          </a:p>
        </p:txBody>
      </p:sp>
      <p:sp>
        <p:nvSpPr>
          <p:cNvPr id="9" name="TextBox 8">
            <a:extLst>
              <a:ext uri="{FF2B5EF4-FFF2-40B4-BE49-F238E27FC236}">
                <a16:creationId xmlns:a16="http://schemas.microsoft.com/office/drawing/2014/main" id="{70EAA1B1-87A3-7F4C-8FD8-E49C350544EF}"/>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21185064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t>
            </a:r>
            <a:r>
              <a:rPr lang="en-US" dirty="0">
                <a:solidFill>
                  <a:srgbClr val="FF0000"/>
                </a:solidFill>
              </a:rPr>
              <a:t>cycling</a:t>
            </a:r>
            <a:r>
              <a:rPr lang="en-US" dirty="0"/>
              <a:t> – left &amp; right &amp; Together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down straight on back.</a:t>
            </a:r>
          </a:p>
          <a:p>
            <a:r>
              <a:rPr lang="en-US" dirty="0"/>
              <a:t>Perform cycling in clockwise and anticlockwise motions.</a:t>
            </a:r>
          </a:p>
          <a:p>
            <a:r>
              <a:rPr lang="en-US" dirty="0"/>
              <a:t>Do it with left leg, then right leg, then both legs together.</a:t>
            </a:r>
          </a:p>
          <a:p>
            <a:pPr marL="0" indent="0">
              <a:buNone/>
            </a:pPr>
            <a:endParaRPr lang="en-US" dirty="0"/>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9" name="Content Placeholder 2">
            <a:extLst>
              <a:ext uri="{FF2B5EF4-FFF2-40B4-BE49-F238E27FC236}">
                <a16:creationId xmlns:a16="http://schemas.microsoft.com/office/drawing/2014/main" id="{AC041AB7-0286-C948-9277-9089E2925BD6}"/>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11" name="TextBox 10">
            <a:extLst>
              <a:ext uri="{FF2B5EF4-FFF2-40B4-BE49-F238E27FC236}">
                <a16:creationId xmlns:a16="http://schemas.microsoft.com/office/drawing/2014/main" id="{B8864758-D77E-264E-B0D3-7FE11168C3F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8044652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t>
            </a:r>
            <a:r>
              <a:rPr lang="en-US" dirty="0">
                <a:solidFill>
                  <a:srgbClr val="FF0000"/>
                </a:solidFill>
              </a:rPr>
              <a:t>circling</a:t>
            </a:r>
            <a:r>
              <a:rPr lang="en-US" dirty="0"/>
              <a:t> – left &amp; right &amp; Together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down straight on back.</a:t>
            </a:r>
          </a:p>
          <a:p>
            <a:r>
              <a:rPr lang="en-US" dirty="0"/>
              <a:t>Perform circling in clockwise and anticlockwise motions.</a:t>
            </a:r>
          </a:p>
          <a:p>
            <a:r>
              <a:rPr lang="en-US" dirty="0"/>
              <a:t>Do it with left leg, then right leg, then both legs together.</a:t>
            </a:r>
          </a:p>
          <a:p>
            <a:pPr marL="0" indent="0">
              <a:buNone/>
            </a:pPr>
            <a:endParaRPr lang="en-US" dirty="0"/>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11" name="TextBox 10">
            <a:extLst>
              <a:ext uri="{FF2B5EF4-FFF2-40B4-BE49-F238E27FC236}">
                <a16:creationId xmlns:a16="http://schemas.microsoft.com/office/drawing/2014/main" id="{996F4C7F-62D3-6945-9B41-43B7F2E1FFD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42302996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Om chants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Inhale fully</a:t>
            </a:r>
          </a:p>
          <a:p>
            <a:r>
              <a:rPr lang="en-US" dirty="0"/>
              <a:t>Chant OM for as long as possible. </a:t>
            </a:r>
          </a:p>
          <a:p>
            <a:r>
              <a:rPr lang="en-US" dirty="0"/>
              <a:t>Slowly release breath while chanting OM.</a:t>
            </a:r>
          </a:p>
          <a:p>
            <a:r>
              <a:rPr lang="en-US" dirty="0"/>
              <a:t>Do not inhale till one chant is done.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C1B2C38D-775E-B647-844B-5C0D385EE85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37682143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Prayanam</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Breath from one nostril (keeping other closed by finger)</a:t>
            </a:r>
          </a:p>
          <a:p>
            <a:r>
              <a:rPr lang="en-US" dirty="0"/>
              <a:t>Exhale from other nostril.</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Content Placeholder 2">
            <a:extLst>
              <a:ext uri="{FF2B5EF4-FFF2-40B4-BE49-F238E27FC236}">
                <a16:creationId xmlns:a16="http://schemas.microsoft.com/office/drawing/2014/main" id="{A937F1D9-9CAF-0048-AADD-4BA02FA1C0B2}"/>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26ED65C8-7C4C-E04F-AC35-09039CB0F32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3147761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nastrika</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Blow violently from nostrils</a:t>
            </a:r>
          </a:p>
          <a:p>
            <a:r>
              <a:rPr lang="en-US" dirty="0"/>
              <a:t>Arms should be up in air while inhaling</a:t>
            </a:r>
          </a:p>
          <a:p>
            <a:r>
              <a:rPr lang="en-US" dirty="0"/>
              <a:t>Arms shoved </a:t>
            </a:r>
            <a:r>
              <a:rPr lang="en-US" dirty="0" err="1"/>
              <a:t>forcely</a:t>
            </a:r>
            <a:r>
              <a:rPr lang="en-US" dirty="0"/>
              <a:t> backwards while </a:t>
            </a:r>
            <a:r>
              <a:rPr lang="en-US" dirty="0" err="1"/>
              <a:t>exhailing</a:t>
            </a:r>
            <a:r>
              <a:rPr lang="en-US" dirty="0"/>
              <a:t>.</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*50</a:t>
            </a:r>
          </a:p>
        </p:txBody>
      </p:sp>
      <p:sp>
        <p:nvSpPr>
          <p:cNvPr id="11" name="Content Placeholder 2">
            <a:extLst>
              <a:ext uri="{FF2B5EF4-FFF2-40B4-BE49-F238E27FC236}">
                <a16:creationId xmlns:a16="http://schemas.microsoft.com/office/drawing/2014/main" id="{25A98820-FE53-5847-BF5C-CBA10FF59B76}"/>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4C3BDF5B-98EE-674C-A789-4C51F3F1A09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12088263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kapalbhati</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Exhale completely</a:t>
            </a:r>
          </a:p>
          <a:p>
            <a:r>
              <a:rPr lang="en-US" dirty="0"/>
              <a:t>Without breathing, move stomach in-out motion.</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*50 (3 sets)</a:t>
            </a:r>
          </a:p>
        </p:txBody>
      </p:sp>
      <p:sp>
        <p:nvSpPr>
          <p:cNvPr id="11" name="Content Placeholder 2">
            <a:extLst>
              <a:ext uri="{FF2B5EF4-FFF2-40B4-BE49-F238E27FC236}">
                <a16:creationId xmlns:a16="http://schemas.microsoft.com/office/drawing/2014/main" id="{40C06217-1E84-5B43-8D8C-901EDCE0C97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F2F04E9F-0492-054E-9FF5-5915C33A6CE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8606762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Sutli</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Exhale completely</a:t>
            </a:r>
          </a:p>
          <a:p>
            <a:r>
              <a:rPr lang="en-US" dirty="0"/>
              <a:t>Inhale from mouth with tongue rounded so that it makes a hole for air to come in.</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AB553C3C-C7A9-E647-A3A2-36360C6E0DA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C487F577-3DA9-AB40-A08F-19A87F0F6B9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72579041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Breathe from teeth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Exhale completely</a:t>
            </a:r>
          </a:p>
          <a:p>
            <a:r>
              <a:rPr lang="en-US" dirty="0"/>
              <a:t>Inhale from mouth closed and from between teeth.</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1A66E215-A281-C94C-ACB5-9CB1A3D34BEB}"/>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AF9C92D3-FDDB-2449-A437-C5F2CE1C07D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05068063"/>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9364</TotalTime>
  <Words>8110</Words>
  <Application>Microsoft Macintosh PowerPoint</Application>
  <PresentationFormat>Widescreen</PresentationFormat>
  <Paragraphs>1027</Paragraphs>
  <Slides>107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107</vt:i4>
      </vt:variant>
    </vt:vector>
  </HeadingPairs>
  <TitlesOfParts>
    <vt:vector size="111" baseType="lpstr">
      <vt:lpstr>Arial</vt:lpstr>
      <vt:lpstr>Calibri</vt:lpstr>
      <vt:lpstr>Gill Sans MT</vt:lpstr>
      <vt:lpstr>Gallery</vt:lpstr>
      <vt:lpstr>YFH</vt:lpstr>
      <vt:lpstr>Exercise Name - TEMPLATE</vt:lpstr>
      <vt:lpstr>General instructions / Disclaimer</vt:lpstr>
      <vt:lpstr>Skipping</vt:lpstr>
      <vt:lpstr>Thigh raise jumps</vt:lpstr>
      <vt:lpstr>Legs back bend jumps</vt:lpstr>
      <vt:lpstr>Legs Front Raise jumps</vt:lpstr>
      <vt:lpstr>Legs Front / Rear jumps</vt:lpstr>
      <vt:lpstr>Left / right Legs Raise jumps</vt:lpstr>
      <vt:lpstr>Waist twists – left &amp; right</vt:lpstr>
      <vt:lpstr>Legs and arm extend jumps</vt:lpstr>
      <vt:lpstr>Cross elbow-knee touch jumps</vt:lpstr>
      <vt:lpstr>Feet raise and touch hands in air</vt:lpstr>
      <vt:lpstr>relax</vt:lpstr>
      <vt:lpstr>Sit ups</vt:lpstr>
      <vt:lpstr>Legs on side Sit ups</vt:lpstr>
      <vt:lpstr>Front / rear leg Sit ups</vt:lpstr>
      <vt:lpstr>Cross Sit ups</vt:lpstr>
      <vt:lpstr>Sideways arm raise</vt:lpstr>
      <vt:lpstr>Folded Sideways arm raise</vt:lpstr>
      <vt:lpstr>Arm on waist - arm raise</vt:lpstr>
      <vt:lpstr>waist twists  -- Standing</vt:lpstr>
      <vt:lpstr>waist twists  -- BENDing forward</vt:lpstr>
      <vt:lpstr>waist rounds</vt:lpstr>
      <vt:lpstr>Touch the feet bends</vt:lpstr>
      <vt:lpstr>Fist rotate</vt:lpstr>
      <vt:lpstr>ARM TWist</vt:lpstr>
      <vt:lpstr>Biceps pull  -- Front</vt:lpstr>
      <vt:lpstr>Bisceps pull  -- sideways</vt:lpstr>
      <vt:lpstr>Bisceps pull  -- above</vt:lpstr>
      <vt:lpstr>Shoulder rotate</vt:lpstr>
      <vt:lpstr>ARMS rotate</vt:lpstr>
      <vt:lpstr>Folded arm rotate</vt:lpstr>
      <vt:lpstr>Air claps</vt:lpstr>
      <vt:lpstr>Extended arm rotate</vt:lpstr>
      <vt:lpstr>Front and back claps</vt:lpstr>
      <vt:lpstr>skeleton arm sideways</vt:lpstr>
      <vt:lpstr>pushups</vt:lpstr>
      <vt:lpstr>Arm shoulder relaxing</vt:lpstr>
      <vt:lpstr>NECK</vt:lpstr>
      <vt:lpstr>Eyes</vt:lpstr>
      <vt:lpstr>Blinking Eyes &amp; Mouth RINSE</vt:lpstr>
      <vt:lpstr>TAAD ASANA</vt:lpstr>
      <vt:lpstr>Side stretching</vt:lpstr>
      <vt:lpstr>Bend and cross feet touch </vt:lpstr>
      <vt:lpstr>Side twist and feet touch</vt:lpstr>
      <vt:lpstr>TAAD ASANA SIDE BENDING</vt:lpstr>
      <vt:lpstr>Surya-namaskar</vt:lpstr>
      <vt:lpstr>Agnisar kriya</vt:lpstr>
      <vt:lpstr>Relax for some time – 5mins</vt:lpstr>
      <vt:lpstr>Monday Asanas</vt:lpstr>
      <vt:lpstr>Sushupt  Vajr  aasan</vt:lpstr>
      <vt:lpstr>mandook  aasan</vt:lpstr>
      <vt:lpstr>Ardh masendra  aasan</vt:lpstr>
      <vt:lpstr>Gau mukh aasan</vt:lpstr>
      <vt:lpstr>Pashchim uttang aasan</vt:lpstr>
      <vt:lpstr>Setu aasan - 1</vt:lpstr>
      <vt:lpstr>Setu aasan - I1</vt:lpstr>
      <vt:lpstr>kusht aasan</vt:lpstr>
      <vt:lpstr>shashank  aasan</vt:lpstr>
      <vt:lpstr>BHU naman  aasan</vt:lpstr>
      <vt:lpstr>Wednesday Asanas</vt:lpstr>
      <vt:lpstr>Lift body aasan - i</vt:lpstr>
      <vt:lpstr>Lift body aasan - 2</vt:lpstr>
      <vt:lpstr>Lift body aasan - 3</vt:lpstr>
      <vt:lpstr>Nauka aasana</vt:lpstr>
      <vt:lpstr>Nauka chalan aasana</vt:lpstr>
      <vt:lpstr>sHal aasana (Locust posE)</vt:lpstr>
      <vt:lpstr>dhanur aasana (bow Pose)</vt:lpstr>
      <vt:lpstr>dhanur aasana (bow Pose) – Rolling on sides</vt:lpstr>
      <vt:lpstr>sarpa aasana (snake Pose)</vt:lpstr>
      <vt:lpstr>Sarvang aasana (Shoulderstand)</vt:lpstr>
      <vt:lpstr>Pashchim uttang &amp; haal aasana (Rolling)</vt:lpstr>
      <vt:lpstr>Nauka aasan inverted</vt:lpstr>
      <vt:lpstr>Chakra  aasaN</vt:lpstr>
      <vt:lpstr>FRIDAY Asanas</vt:lpstr>
      <vt:lpstr>Chair pose - 1</vt:lpstr>
      <vt:lpstr>Chair pose - 2</vt:lpstr>
      <vt:lpstr>Panchi aasan - 1</vt:lpstr>
      <vt:lpstr>Panchi aasan - 2</vt:lpstr>
      <vt:lpstr>?? aasan</vt:lpstr>
      <vt:lpstr>?? aasan</vt:lpstr>
      <vt:lpstr>Namestey at back and bend forward</vt:lpstr>
      <vt:lpstr>??? </vt:lpstr>
      <vt:lpstr>Garud aasana</vt:lpstr>
      <vt:lpstr>??? aasana</vt:lpstr>
      <vt:lpstr>Bhu Naman - 1</vt:lpstr>
      <vt:lpstr>Bhu Naman - 2</vt:lpstr>
      <vt:lpstr>Titli aasana (Butterfly Pose)</vt:lpstr>
      <vt:lpstr>Leg raises</vt:lpstr>
      <vt:lpstr>T20</vt:lpstr>
      <vt:lpstr>Legs cycling – left &amp; right &amp; Together</vt:lpstr>
      <vt:lpstr>Legs circling – left &amp; right &amp; Together</vt:lpstr>
      <vt:lpstr>Om chants</vt:lpstr>
      <vt:lpstr>Prayanam </vt:lpstr>
      <vt:lpstr>nastrika </vt:lpstr>
      <vt:lpstr>kapalbhati </vt:lpstr>
      <vt:lpstr>Sutli </vt:lpstr>
      <vt:lpstr>Breathe from teeth </vt:lpstr>
      <vt:lpstr>UJAINI</vt:lpstr>
      <vt:lpstr>Mool band</vt:lpstr>
      <vt:lpstr>bhrami</vt:lpstr>
      <vt:lpstr>Gayatri mantra jaap</vt:lpstr>
      <vt:lpstr>Shanti paath</vt:lpstr>
      <vt:lpstr>Jai siya ram</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YFH</dc:title>
  <dc:creator>Sudhanshu Gupta</dc:creator>
  <cp:lastModifiedBy>Sudhanshu Gupta</cp:lastModifiedBy>
  <cp:revision>90</cp:revision>
  <dcterms:created xsi:type="dcterms:W3CDTF">2020-06-04T02:49:49Z</dcterms:created>
  <dcterms:modified xsi:type="dcterms:W3CDTF">2020-07-18T03:11:24Z</dcterms:modified>
</cp:coreProperties>
</file>